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trictFirstAndLastChars="0" saveSubsetFonts="1">
  <p:sldMasterIdLst>
    <p:sldMasterId id="2147484733" r:id="rId1"/>
    <p:sldMasterId id="2147484745" r:id="rId2"/>
  </p:sldMasterIdLst>
  <p:notesMasterIdLst>
    <p:notesMasterId r:id="rId78"/>
  </p:notesMasterIdLst>
  <p:handoutMasterIdLst>
    <p:handoutMasterId r:id="rId79"/>
  </p:handoutMasterIdLst>
  <p:sldIdLst>
    <p:sldId id="825" r:id="rId3"/>
    <p:sldId id="673" r:id="rId4"/>
    <p:sldId id="778" r:id="rId5"/>
    <p:sldId id="841" r:id="rId6"/>
    <p:sldId id="742" r:id="rId7"/>
    <p:sldId id="674" r:id="rId8"/>
    <p:sldId id="678" r:id="rId9"/>
    <p:sldId id="690" r:id="rId10"/>
    <p:sldId id="679" r:id="rId11"/>
    <p:sldId id="677" r:id="rId12"/>
    <p:sldId id="696" r:id="rId13"/>
    <p:sldId id="697" r:id="rId14"/>
    <p:sldId id="828" r:id="rId15"/>
    <p:sldId id="694" r:id="rId16"/>
    <p:sldId id="818" r:id="rId17"/>
    <p:sldId id="749" r:id="rId18"/>
    <p:sldId id="779" r:id="rId19"/>
    <p:sldId id="848" r:id="rId20"/>
    <p:sldId id="827" r:id="rId21"/>
    <p:sldId id="701" r:id="rId22"/>
    <p:sldId id="702" r:id="rId23"/>
    <p:sldId id="757" r:id="rId24"/>
    <p:sldId id="850" r:id="rId25"/>
    <p:sldId id="725" r:id="rId26"/>
    <p:sldId id="710" r:id="rId27"/>
    <p:sldId id="711" r:id="rId28"/>
    <p:sldId id="784" r:id="rId29"/>
    <p:sldId id="712" r:id="rId30"/>
    <p:sldId id="782" r:id="rId31"/>
    <p:sldId id="783" r:id="rId32"/>
    <p:sldId id="684" r:id="rId33"/>
    <p:sldId id="785" r:id="rId34"/>
    <p:sldId id="786" r:id="rId35"/>
    <p:sldId id="720" r:id="rId36"/>
    <p:sldId id="805" r:id="rId37"/>
    <p:sldId id="787" r:id="rId38"/>
    <p:sldId id="819" r:id="rId39"/>
    <p:sldId id="832" r:id="rId40"/>
    <p:sldId id="831" r:id="rId41"/>
    <p:sldId id="840" r:id="rId42"/>
    <p:sldId id="747" r:id="rId43"/>
    <p:sldId id="686" r:id="rId44"/>
    <p:sldId id="704" r:id="rId45"/>
    <p:sldId id="705" r:id="rId46"/>
    <p:sldId id="726" r:id="rId47"/>
    <p:sldId id="706" r:id="rId48"/>
    <p:sldId id="727" r:id="rId49"/>
    <p:sldId id="728" r:id="rId50"/>
    <p:sldId id="714" r:id="rId51"/>
    <p:sldId id="799" r:id="rId52"/>
    <p:sldId id="800" r:id="rId53"/>
    <p:sldId id="851" r:id="rId54"/>
    <p:sldId id="834" r:id="rId55"/>
    <p:sldId id="835" r:id="rId56"/>
    <p:sldId id="811" r:id="rId57"/>
    <p:sldId id="842" r:id="rId58"/>
    <p:sldId id="843" r:id="rId59"/>
    <p:sldId id="844" r:id="rId60"/>
    <p:sldId id="858" r:id="rId61"/>
    <p:sldId id="826" r:id="rId62"/>
    <p:sldId id="766" r:id="rId63"/>
    <p:sldId id="788" r:id="rId64"/>
    <p:sldId id="789" r:id="rId65"/>
    <p:sldId id="796" r:id="rId66"/>
    <p:sldId id="852" r:id="rId67"/>
    <p:sldId id="838" r:id="rId68"/>
    <p:sldId id="803" r:id="rId69"/>
    <p:sldId id="804" r:id="rId70"/>
    <p:sldId id="856" r:id="rId71"/>
    <p:sldId id="792" r:id="rId72"/>
    <p:sldId id="776" r:id="rId73"/>
    <p:sldId id="824" r:id="rId74"/>
    <p:sldId id="855" r:id="rId75"/>
    <p:sldId id="854" r:id="rId76"/>
    <p:sldId id="847" r:id="rId77"/>
  </p:sldIdLst>
  <p:sldSz cx="9144000" cy="6858000" type="screen4x3"/>
  <p:notesSz cx="7010400" cy="9296400"/>
  <p:defaultTextStyle>
    <a:defPPr>
      <a:defRPr lang="en-US"/>
    </a:defPPr>
    <a:lvl1pPr algn="ctr" rtl="0" eaLnBrk="0" fontAlgn="base" hangingPunct="0">
      <a:spcBef>
        <a:spcPct val="0"/>
      </a:spcBef>
      <a:spcAft>
        <a:spcPct val="0"/>
      </a:spcAft>
      <a:defRPr sz="2800" kern="1200">
        <a:solidFill>
          <a:schemeClr val="tx1"/>
        </a:solidFill>
        <a:latin typeface="Times" charset="0"/>
        <a:ea typeface="+mn-ea"/>
        <a:cs typeface="+mn-cs"/>
      </a:defRPr>
    </a:lvl1pPr>
    <a:lvl2pPr marL="457200" algn="ctr" rtl="0" eaLnBrk="0" fontAlgn="base" hangingPunct="0">
      <a:spcBef>
        <a:spcPct val="0"/>
      </a:spcBef>
      <a:spcAft>
        <a:spcPct val="0"/>
      </a:spcAft>
      <a:defRPr sz="2800" kern="1200">
        <a:solidFill>
          <a:schemeClr val="tx1"/>
        </a:solidFill>
        <a:latin typeface="Times" charset="0"/>
        <a:ea typeface="+mn-ea"/>
        <a:cs typeface="+mn-cs"/>
      </a:defRPr>
    </a:lvl2pPr>
    <a:lvl3pPr marL="914400" algn="ctr" rtl="0" eaLnBrk="0" fontAlgn="base" hangingPunct="0">
      <a:spcBef>
        <a:spcPct val="0"/>
      </a:spcBef>
      <a:spcAft>
        <a:spcPct val="0"/>
      </a:spcAft>
      <a:defRPr sz="2800" kern="1200">
        <a:solidFill>
          <a:schemeClr val="tx1"/>
        </a:solidFill>
        <a:latin typeface="Times" charset="0"/>
        <a:ea typeface="+mn-ea"/>
        <a:cs typeface="+mn-cs"/>
      </a:defRPr>
    </a:lvl3pPr>
    <a:lvl4pPr marL="1371600" algn="ctr" rtl="0" eaLnBrk="0" fontAlgn="base" hangingPunct="0">
      <a:spcBef>
        <a:spcPct val="0"/>
      </a:spcBef>
      <a:spcAft>
        <a:spcPct val="0"/>
      </a:spcAft>
      <a:defRPr sz="2800" kern="1200">
        <a:solidFill>
          <a:schemeClr val="tx1"/>
        </a:solidFill>
        <a:latin typeface="Times" charset="0"/>
        <a:ea typeface="+mn-ea"/>
        <a:cs typeface="+mn-cs"/>
      </a:defRPr>
    </a:lvl4pPr>
    <a:lvl5pPr marL="1828800" algn="ctr" rtl="0" eaLnBrk="0" fontAlgn="base" hangingPunct="0">
      <a:spcBef>
        <a:spcPct val="0"/>
      </a:spcBef>
      <a:spcAft>
        <a:spcPct val="0"/>
      </a:spcAft>
      <a:defRPr sz="2800" kern="1200">
        <a:solidFill>
          <a:schemeClr val="tx1"/>
        </a:solidFill>
        <a:latin typeface="Times" charset="0"/>
        <a:ea typeface="+mn-ea"/>
        <a:cs typeface="+mn-cs"/>
      </a:defRPr>
    </a:lvl5pPr>
    <a:lvl6pPr marL="2286000" algn="l" defTabSz="914400" rtl="0" eaLnBrk="1" latinLnBrk="0" hangingPunct="1">
      <a:defRPr sz="2800" kern="1200">
        <a:solidFill>
          <a:schemeClr val="tx1"/>
        </a:solidFill>
        <a:latin typeface="Times" charset="0"/>
        <a:ea typeface="+mn-ea"/>
        <a:cs typeface="+mn-cs"/>
      </a:defRPr>
    </a:lvl6pPr>
    <a:lvl7pPr marL="2743200" algn="l" defTabSz="914400" rtl="0" eaLnBrk="1" latinLnBrk="0" hangingPunct="1">
      <a:defRPr sz="2800" kern="1200">
        <a:solidFill>
          <a:schemeClr val="tx1"/>
        </a:solidFill>
        <a:latin typeface="Times" charset="0"/>
        <a:ea typeface="+mn-ea"/>
        <a:cs typeface="+mn-cs"/>
      </a:defRPr>
    </a:lvl7pPr>
    <a:lvl8pPr marL="3200400" algn="l" defTabSz="914400" rtl="0" eaLnBrk="1" latinLnBrk="0" hangingPunct="1">
      <a:defRPr sz="2800" kern="1200">
        <a:solidFill>
          <a:schemeClr val="tx1"/>
        </a:solidFill>
        <a:latin typeface="Times" charset="0"/>
        <a:ea typeface="+mn-ea"/>
        <a:cs typeface="+mn-cs"/>
      </a:defRPr>
    </a:lvl8pPr>
    <a:lvl9pPr marL="3657600" algn="l" defTabSz="914400" rtl="0" eaLnBrk="1" latinLnBrk="0" hangingPunct="1">
      <a:defRPr sz="2800" kern="1200">
        <a:solidFill>
          <a:schemeClr val="tx1"/>
        </a:solidFill>
        <a:latin typeface="Times"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E100"/>
    <a:srgbClr val="130A84"/>
    <a:srgbClr val="18ADFE"/>
    <a:srgbClr val="186DFE"/>
    <a:srgbClr val="0F1585"/>
    <a:srgbClr val="0B1069"/>
    <a:srgbClr val="131BA7"/>
    <a:srgbClr val="0A0E5B"/>
  </p:clrMru>
  <p:extLst>
    <p:ext uri="{E76CE94A-603C-4142-B9EB-6D1370010A27}">
      <p14:discardImageEditData xmlns:p14="http://schemas.microsoft.com/office/powerpoint/2010/main" val="1"/>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285" autoAdjust="0"/>
    <p:restoredTop sz="80661" autoAdjust="0"/>
  </p:normalViewPr>
  <p:slideViewPr>
    <p:cSldViewPr snapToGrid="0" showGuides="1">
      <p:cViewPr>
        <p:scale>
          <a:sx n="70" d="100"/>
          <a:sy n="70" d="100"/>
        </p:scale>
        <p:origin x="-1934" y="-341"/>
      </p:cViewPr>
      <p:guideLst>
        <p:guide orient="horz" pos="2311"/>
        <p:guide orient="horz" pos="141"/>
        <p:guide pos="5470"/>
        <p:guide pos="5067"/>
        <p:guide pos="308"/>
        <p:guide pos="2880"/>
      </p:guideLst>
    </p:cSldViewPr>
  </p:slideViewPr>
  <p:outlineViewPr>
    <p:cViewPr>
      <p:scale>
        <a:sx n="33" d="100"/>
        <a:sy n="33" d="100"/>
      </p:scale>
      <p:origin x="0" y="25186"/>
    </p:cViewPr>
  </p:outlineViewPr>
  <p:notesTextViewPr>
    <p:cViewPr>
      <p:scale>
        <a:sx n="100" d="100"/>
        <a:sy n="100" d="100"/>
      </p:scale>
      <p:origin x="0" y="0"/>
    </p:cViewPr>
  </p:notesTextViewPr>
  <p:sorterViewPr>
    <p:cViewPr>
      <p:scale>
        <a:sx n="50" d="100"/>
        <a:sy n="50" d="100"/>
      </p:scale>
      <p:origin x="0" y="1118"/>
    </p:cViewPr>
  </p:sorterViewPr>
  <p:notesViewPr>
    <p:cSldViewPr snapToGrid="0" showGuides="1">
      <p:cViewPr>
        <p:scale>
          <a:sx n="80" d="100"/>
          <a:sy n="80" d="100"/>
        </p:scale>
        <p:origin x="-2774" y="-24"/>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slide" Target="slides/slide74.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handoutMaster" Target="handoutMasters/handoutMaster1.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notesMaster" Target="notesMasters/notesMaster1.xml"/><Relationship Id="rId8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presProps" Target="pres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426" name="Rectangle 2"/>
          <p:cNvSpPr>
            <a:spLocks noGrp="1" noChangeArrowheads="1"/>
          </p:cNvSpPr>
          <p:nvPr>
            <p:ph type="hdr" sz="quarter"/>
          </p:nvPr>
        </p:nvSpPr>
        <p:spPr bwMode="auto">
          <a:xfrm>
            <a:off x="0" y="0"/>
            <a:ext cx="3038475" cy="463550"/>
          </a:xfrm>
          <a:prstGeom prst="rect">
            <a:avLst/>
          </a:prstGeom>
          <a:noFill/>
          <a:ln w="12700">
            <a:noFill/>
            <a:miter lim="800000"/>
            <a:headEnd/>
            <a:tailEnd/>
          </a:ln>
          <a:effectLst/>
        </p:spPr>
        <p:txBody>
          <a:bodyPr vert="horz" wrap="square" lIns="93167" tIns="46583" rIns="93167" bIns="46583" numCol="1" anchor="t" anchorCtr="0" compatLnSpc="1">
            <a:prstTxWarp prst="textNoShape">
              <a:avLst/>
            </a:prstTxWarp>
          </a:bodyPr>
          <a:lstStyle>
            <a:lvl1pPr algn="l" defTabSz="931506">
              <a:defRPr sz="1200">
                <a:latin typeface="Times New Roman" pitchFamily="18" charset="0"/>
              </a:defRPr>
            </a:lvl1pPr>
          </a:lstStyle>
          <a:p>
            <a:pPr>
              <a:defRPr/>
            </a:pPr>
            <a:endParaRPr lang="en-US"/>
          </a:p>
        </p:txBody>
      </p:sp>
      <p:sp>
        <p:nvSpPr>
          <p:cNvPr id="103427" name="Rectangle 3"/>
          <p:cNvSpPr>
            <a:spLocks noGrp="1" noChangeArrowheads="1"/>
          </p:cNvSpPr>
          <p:nvPr>
            <p:ph type="dt" sz="quarter" idx="1"/>
          </p:nvPr>
        </p:nvSpPr>
        <p:spPr bwMode="auto">
          <a:xfrm>
            <a:off x="3971925" y="0"/>
            <a:ext cx="3038475" cy="463550"/>
          </a:xfrm>
          <a:prstGeom prst="rect">
            <a:avLst/>
          </a:prstGeom>
          <a:noFill/>
          <a:ln w="12700">
            <a:noFill/>
            <a:miter lim="800000"/>
            <a:headEnd/>
            <a:tailEnd/>
          </a:ln>
          <a:effectLst/>
        </p:spPr>
        <p:txBody>
          <a:bodyPr vert="horz" wrap="square" lIns="93167" tIns="46583" rIns="93167" bIns="46583" numCol="1" anchor="t" anchorCtr="0" compatLnSpc="1">
            <a:prstTxWarp prst="textNoShape">
              <a:avLst/>
            </a:prstTxWarp>
          </a:bodyPr>
          <a:lstStyle>
            <a:lvl1pPr algn="r" defTabSz="931506">
              <a:defRPr sz="1200">
                <a:latin typeface="Times New Roman" pitchFamily="18" charset="0"/>
              </a:defRPr>
            </a:lvl1pPr>
          </a:lstStyle>
          <a:p>
            <a:pPr>
              <a:defRPr/>
            </a:pPr>
            <a:endParaRPr lang="en-US"/>
          </a:p>
        </p:txBody>
      </p:sp>
      <p:sp>
        <p:nvSpPr>
          <p:cNvPr id="103428" name="Rectangle 4"/>
          <p:cNvSpPr>
            <a:spLocks noGrp="1" noChangeArrowheads="1"/>
          </p:cNvSpPr>
          <p:nvPr>
            <p:ph type="ftr" sz="quarter" idx="2"/>
          </p:nvPr>
        </p:nvSpPr>
        <p:spPr bwMode="auto">
          <a:xfrm>
            <a:off x="0" y="8832850"/>
            <a:ext cx="3038475" cy="463550"/>
          </a:xfrm>
          <a:prstGeom prst="rect">
            <a:avLst/>
          </a:prstGeom>
          <a:noFill/>
          <a:ln w="12700">
            <a:noFill/>
            <a:miter lim="800000"/>
            <a:headEnd/>
            <a:tailEnd/>
          </a:ln>
          <a:effectLst/>
        </p:spPr>
        <p:txBody>
          <a:bodyPr vert="horz" wrap="square" lIns="93167" tIns="46583" rIns="93167" bIns="46583" numCol="1" anchor="b" anchorCtr="0" compatLnSpc="1">
            <a:prstTxWarp prst="textNoShape">
              <a:avLst/>
            </a:prstTxWarp>
          </a:bodyPr>
          <a:lstStyle>
            <a:lvl1pPr algn="l" defTabSz="931506">
              <a:defRPr sz="1200">
                <a:latin typeface="Times New Roman" pitchFamily="18" charset="0"/>
              </a:defRPr>
            </a:lvl1pPr>
          </a:lstStyle>
          <a:p>
            <a:pPr>
              <a:defRPr/>
            </a:pPr>
            <a:endParaRPr lang="en-US"/>
          </a:p>
        </p:txBody>
      </p:sp>
      <p:sp>
        <p:nvSpPr>
          <p:cNvPr id="103429" name="Rectangle 5"/>
          <p:cNvSpPr>
            <a:spLocks noGrp="1" noChangeArrowheads="1"/>
          </p:cNvSpPr>
          <p:nvPr>
            <p:ph type="sldNum" sz="quarter" idx="3"/>
          </p:nvPr>
        </p:nvSpPr>
        <p:spPr bwMode="auto">
          <a:xfrm>
            <a:off x="3971925" y="8832850"/>
            <a:ext cx="3038475" cy="463550"/>
          </a:xfrm>
          <a:prstGeom prst="rect">
            <a:avLst/>
          </a:prstGeom>
          <a:noFill/>
          <a:ln w="12700">
            <a:noFill/>
            <a:miter lim="800000"/>
            <a:headEnd/>
            <a:tailEnd/>
          </a:ln>
          <a:effectLst/>
        </p:spPr>
        <p:txBody>
          <a:bodyPr vert="horz" wrap="square" lIns="93167" tIns="46583" rIns="93167" bIns="46583" numCol="1" anchor="b" anchorCtr="0" compatLnSpc="1">
            <a:prstTxWarp prst="textNoShape">
              <a:avLst/>
            </a:prstTxWarp>
          </a:bodyPr>
          <a:lstStyle>
            <a:lvl1pPr algn="r" defTabSz="931506">
              <a:defRPr sz="1200">
                <a:latin typeface="Times New Roman" pitchFamily="18" charset="0"/>
              </a:defRPr>
            </a:lvl1pPr>
          </a:lstStyle>
          <a:p>
            <a:pPr>
              <a:defRPr/>
            </a:pPr>
            <a:fld id="{8CDBECAB-AF8D-41A4-A72E-64397D3589EA}" type="slidenum">
              <a:rPr lang="en-US"/>
              <a:pPr>
                <a:defRPr/>
              </a:pPr>
              <a:t>‹#›</a:t>
            </a:fld>
            <a:endParaRPr lang="en-US" dirty="0"/>
          </a:p>
        </p:txBody>
      </p:sp>
    </p:spTree>
    <p:extLst>
      <p:ext uri="{BB962C8B-B14F-4D97-AF65-F5344CB8AC3E}">
        <p14:creationId xmlns:p14="http://schemas.microsoft.com/office/powerpoint/2010/main" val="365897518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9154" name="Rectangle 2"/>
          <p:cNvSpPr>
            <a:spLocks noGrp="1" noChangeArrowheads="1"/>
          </p:cNvSpPr>
          <p:nvPr>
            <p:ph type="hdr" sz="quarter"/>
          </p:nvPr>
        </p:nvSpPr>
        <p:spPr bwMode="auto">
          <a:xfrm>
            <a:off x="0" y="0"/>
            <a:ext cx="3038475" cy="463550"/>
          </a:xfrm>
          <a:prstGeom prst="rect">
            <a:avLst/>
          </a:prstGeom>
          <a:noFill/>
          <a:ln w="12700">
            <a:noFill/>
            <a:miter lim="800000"/>
            <a:headEnd/>
            <a:tailEnd/>
          </a:ln>
          <a:effectLst/>
        </p:spPr>
        <p:txBody>
          <a:bodyPr vert="horz" wrap="square" lIns="93167" tIns="46583" rIns="93167" bIns="46583" numCol="1" anchor="t" anchorCtr="0" compatLnSpc="1">
            <a:prstTxWarp prst="textNoShape">
              <a:avLst/>
            </a:prstTxWarp>
          </a:bodyPr>
          <a:lstStyle>
            <a:lvl1pPr algn="l" defTabSz="931506">
              <a:defRPr sz="1200">
                <a:latin typeface="Times New Roman" pitchFamily="18" charset="0"/>
              </a:defRPr>
            </a:lvl1pPr>
          </a:lstStyle>
          <a:p>
            <a:pPr>
              <a:defRPr/>
            </a:pPr>
            <a:endParaRPr lang="en-US"/>
          </a:p>
        </p:txBody>
      </p:sp>
      <p:sp>
        <p:nvSpPr>
          <p:cNvPr id="49155" name="Rectangle 3"/>
          <p:cNvSpPr>
            <a:spLocks noGrp="1" noChangeArrowheads="1"/>
          </p:cNvSpPr>
          <p:nvPr>
            <p:ph type="dt" idx="1"/>
          </p:nvPr>
        </p:nvSpPr>
        <p:spPr bwMode="auto">
          <a:xfrm>
            <a:off x="3971925" y="0"/>
            <a:ext cx="3038475" cy="463550"/>
          </a:xfrm>
          <a:prstGeom prst="rect">
            <a:avLst/>
          </a:prstGeom>
          <a:noFill/>
          <a:ln w="12700">
            <a:noFill/>
            <a:miter lim="800000"/>
            <a:headEnd/>
            <a:tailEnd/>
          </a:ln>
          <a:effectLst/>
        </p:spPr>
        <p:txBody>
          <a:bodyPr vert="horz" wrap="square" lIns="93167" tIns="46583" rIns="93167" bIns="46583" numCol="1" anchor="t" anchorCtr="0" compatLnSpc="1">
            <a:prstTxWarp prst="textNoShape">
              <a:avLst/>
            </a:prstTxWarp>
          </a:bodyPr>
          <a:lstStyle>
            <a:lvl1pPr algn="r" defTabSz="931506">
              <a:defRPr sz="1200">
                <a:latin typeface="Times New Roman" pitchFamily="18" charset="0"/>
              </a:defRPr>
            </a:lvl1pPr>
          </a:lstStyle>
          <a:p>
            <a:pPr>
              <a:defRPr/>
            </a:pPr>
            <a:endParaRPr lang="en-US"/>
          </a:p>
        </p:txBody>
      </p:sp>
      <p:sp>
        <p:nvSpPr>
          <p:cNvPr id="89092" name="Rectangle 4"/>
          <p:cNvSpPr>
            <a:spLocks noGrp="1" noRot="1" noChangeAspect="1" noChangeArrowheads="1" noTextEdit="1"/>
          </p:cNvSpPr>
          <p:nvPr>
            <p:ph type="sldImg" idx="2"/>
          </p:nvPr>
        </p:nvSpPr>
        <p:spPr bwMode="auto">
          <a:xfrm>
            <a:off x="1181100" y="698500"/>
            <a:ext cx="4648200" cy="34861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7" name="Rectangle 5"/>
          <p:cNvSpPr>
            <a:spLocks noGrp="1" noChangeArrowheads="1"/>
          </p:cNvSpPr>
          <p:nvPr>
            <p:ph type="body" sz="quarter" idx="3"/>
          </p:nvPr>
        </p:nvSpPr>
        <p:spPr bwMode="auto">
          <a:xfrm>
            <a:off x="935038" y="4416425"/>
            <a:ext cx="5140325" cy="4181475"/>
          </a:xfrm>
          <a:prstGeom prst="rect">
            <a:avLst/>
          </a:prstGeom>
          <a:noFill/>
          <a:ln w="12700">
            <a:noFill/>
            <a:miter lim="800000"/>
            <a:headEnd/>
            <a:tailEnd/>
          </a:ln>
          <a:effectLst/>
        </p:spPr>
        <p:txBody>
          <a:bodyPr vert="horz" wrap="square" lIns="93167" tIns="46583" rIns="93167" bIns="46583" numCol="1" anchor="t" anchorCtr="0" compatLnSpc="1">
            <a:prstTxWarp prst="textNoShape">
              <a:avLst/>
            </a:prstTxWarp>
          </a:bodyPr>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p>
        </p:txBody>
      </p:sp>
      <p:sp>
        <p:nvSpPr>
          <p:cNvPr id="49158" name="Rectangle 6"/>
          <p:cNvSpPr>
            <a:spLocks noGrp="1" noChangeArrowheads="1"/>
          </p:cNvSpPr>
          <p:nvPr>
            <p:ph type="ftr" sz="quarter" idx="4"/>
          </p:nvPr>
        </p:nvSpPr>
        <p:spPr bwMode="auto">
          <a:xfrm>
            <a:off x="0" y="8832850"/>
            <a:ext cx="3038475" cy="463550"/>
          </a:xfrm>
          <a:prstGeom prst="rect">
            <a:avLst/>
          </a:prstGeom>
          <a:noFill/>
          <a:ln w="12700">
            <a:noFill/>
            <a:miter lim="800000"/>
            <a:headEnd/>
            <a:tailEnd/>
          </a:ln>
          <a:effectLst/>
        </p:spPr>
        <p:txBody>
          <a:bodyPr vert="horz" wrap="square" lIns="93167" tIns="46583" rIns="93167" bIns="46583" numCol="1" anchor="b" anchorCtr="0" compatLnSpc="1">
            <a:prstTxWarp prst="textNoShape">
              <a:avLst/>
            </a:prstTxWarp>
          </a:bodyPr>
          <a:lstStyle>
            <a:lvl1pPr algn="l" defTabSz="931506">
              <a:defRPr sz="1200">
                <a:latin typeface="Times New Roman" pitchFamily="18" charset="0"/>
              </a:defRPr>
            </a:lvl1pPr>
          </a:lstStyle>
          <a:p>
            <a:pPr>
              <a:defRPr/>
            </a:pPr>
            <a:endParaRPr lang="en-US"/>
          </a:p>
        </p:txBody>
      </p:sp>
      <p:sp>
        <p:nvSpPr>
          <p:cNvPr id="49159" name="Rectangle 7"/>
          <p:cNvSpPr>
            <a:spLocks noGrp="1" noChangeArrowheads="1"/>
          </p:cNvSpPr>
          <p:nvPr>
            <p:ph type="sldNum" sz="quarter" idx="5"/>
          </p:nvPr>
        </p:nvSpPr>
        <p:spPr bwMode="auto">
          <a:xfrm>
            <a:off x="3971925" y="8832850"/>
            <a:ext cx="3038475" cy="463550"/>
          </a:xfrm>
          <a:prstGeom prst="rect">
            <a:avLst/>
          </a:prstGeom>
          <a:noFill/>
          <a:ln w="12700">
            <a:noFill/>
            <a:miter lim="800000"/>
            <a:headEnd/>
            <a:tailEnd/>
          </a:ln>
          <a:effectLst/>
        </p:spPr>
        <p:txBody>
          <a:bodyPr vert="horz" wrap="square" lIns="93167" tIns="46583" rIns="93167" bIns="46583" numCol="1" anchor="b" anchorCtr="0" compatLnSpc="1">
            <a:prstTxWarp prst="textNoShape">
              <a:avLst/>
            </a:prstTxWarp>
          </a:bodyPr>
          <a:lstStyle>
            <a:lvl1pPr algn="r" defTabSz="931506">
              <a:defRPr sz="1200">
                <a:latin typeface="Times New Roman" pitchFamily="18" charset="0"/>
              </a:defRPr>
            </a:lvl1pPr>
          </a:lstStyle>
          <a:p>
            <a:pPr>
              <a:defRPr/>
            </a:pPr>
            <a:fld id="{30E23509-86B3-4CF6-9EC5-A3B258EB0CA6}" type="slidenum">
              <a:rPr lang="en-US"/>
              <a:pPr>
                <a:defRPr/>
              </a:pPr>
              <a:t>‹#›</a:t>
            </a:fld>
            <a:endParaRPr lang="en-US" dirty="0"/>
          </a:p>
        </p:txBody>
      </p:sp>
    </p:spTree>
    <p:extLst>
      <p:ext uri="{BB962C8B-B14F-4D97-AF65-F5344CB8AC3E}">
        <p14:creationId xmlns:p14="http://schemas.microsoft.com/office/powerpoint/2010/main" val="269123320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p:cNvSpPr>
            <a:spLocks noGrp="1" noRot="1" noChangeAspect="1" noTextEdit="1"/>
          </p:cNvSpPr>
          <p:nvPr>
            <p:ph type="sldImg"/>
          </p:nvPr>
        </p:nvSpPr>
        <p:spPr>
          <a:ln/>
        </p:spPr>
      </p:sp>
      <p:sp>
        <p:nvSpPr>
          <p:cNvPr id="9011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p>
        </p:txBody>
      </p:sp>
      <p:sp>
        <p:nvSpPr>
          <p:cNvPr id="90116" name="Slide Number Placeholder 3"/>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defTabSz="930275">
              <a:defRPr sz="2800">
                <a:solidFill>
                  <a:schemeClr val="tx1"/>
                </a:solidFill>
                <a:latin typeface="Times" charset="0"/>
              </a:defRPr>
            </a:lvl1pPr>
            <a:lvl2pPr marL="742950" indent="-285750" defTabSz="930275">
              <a:defRPr sz="2800">
                <a:solidFill>
                  <a:schemeClr val="tx1"/>
                </a:solidFill>
                <a:latin typeface="Times" charset="0"/>
              </a:defRPr>
            </a:lvl2pPr>
            <a:lvl3pPr marL="1143000" indent="-228600" defTabSz="930275">
              <a:defRPr sz="2800">
                <a:solidFill>
                  <a:schemeClr val="tx1"/>
                </a:solidFill>
                <a:latin typeface="Times" charset="0"/>
              </a:defRPr>
            </a:lvl3pPr>
            <a:lvl4pPr marL="1600200" indent="-228600" defTabSz="930275">
              <a:defRPr sz="2800">
                <a:solidFill>
                  <a:schemeClr val="tx1"/>
                </a:solidFill>
                <a:latin typeface="Times" charset="0"/>
              </a:defRPr>
            </a:lvl4pPr>
            <a:lvl5pPr marL="2057400" indent="-228600" defTabSz="930275">
              <a:defRPr sz="2800">
                <a:solidFill>
                  <a:schemeClr val="tx1"/>
                </a:solidFill>
                <a:latin typeface="Times" charset="0"/>
              </a:defRPr>
            </a:lvl5pPr>
            <a:lvl6pPr marL="2514600" indent="-228600" algn="ctr" defTabSz="930275" eaLnBrk="0" fontAlgn="base" hangingPunct="0">
              <a:spcBef>
                <a:spcPct val="0"/>
              </a:spcBef>
              <a:spcAft>
                <a:spcPct val="0"/>
              </a:spcAft>
              <a:defRPr sz="2800">
                <a:solidFill>
                  <a:schemeClr val="tx1"/>
                </a:solidFill>
                <a:latin typeface="Times" charset="0"/>
              </a:defRPr>
            </a:lvl6pPr>
            <a:lvl7pPr marL="2971800" indent="-228600" algn="ctr" defTabSz="930275" eaLnBrk="0" fontAlgn="base" hangingPunct="0">
              <a:spcBef>
                <a:spcPct val="0"/>
              </a:spcBef>
              <a:spcAft>
                <a:spcPct val="0"/>
              </a:spcAft>
              <a:defRPr sz="2800">
                <a:solidFill>
                  <a:schemeClr val="tx1"/>
                </a:solidFill>
                <a:latin typeface="Times" charset="0"/>
              </a:defRPr>
            </a:lvl7pPr>
            <a:lvl8pPr marL="3429000" indent="-228600" algn="ctr" defTabSz="930275" eaLnBrk="0" fontAlgn="base" hangingPunct="0">
              <a:spcBef>
                <a:spcPct val="0"/>
              </a:spcBef>
              <a:spcAft>
                <a:spcPct val="0"/>
              </a:spcAft>
              <a:defRPr sz="2800">
                <a:solidFill>
                  <a:schemeClr val="tx1"/>
                </a:solidFill>
                <a:latin typeface="Times" charset="0"/>
              </a:defRPr>
            </a:lvl8pPr>
            <a:lvl9pPr marL="3886200" indent="-228600" algn="ctr" defTabSz="930275" eaLnBrk="0" fontAlgn="base" hangingPunct="0">
              <a:spcBef>
                <a:spcPct val="0"/>
              </a:spcBef>
              <a:spcAft>
                <a:spcPct val="0"/>
              </a:spcAft>
              <a:defRPr sz="2800">
                <a:solidFill>
                  <a:schemeClr val="tx1"/>
                </a:solidFill>
                <a:latin typeface="Times" charset="0"/>
              </a:defRPr>
            </a:lvl9pPr>
          </a:lstStyle>
          <a:p>
            <a:fld id="{CE248C53-06D3-4D4A-B327-3ED08C11EB6A}" type="slidenum">
              <a:rPr lang="en-US" sz="1200" smtClean="0">
                <a:latin typeface="Times New Roman" pitchFamily="18" charset="0"/>
              </a:rPr>
              <a:pPr/>
              <a:t>2</a:t>
            </a:fld>
            <a:endParaRPr lang="en-US" sz="1200" smtClean="0">
              <a:latin typeface="Times New Roman" pitchFamily="18"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Slide Image Placeholder 1"/>
          <p:cNvSpPr>
            <a:spLocks noGrp="1" noRot="1" noChangeAspect="1" noTextEdit="1"/>
          </p:cNvSpPr>
          <p:nvPr>
            <p:ph type="sldImg"/>
          </p:nvPr>
        </p:nvSpPr>
        <p:spPr>
          <a:ln/>
        </p:spPr>
      </p:sp>
      <p:sp>
        <p:nvSpPr>
          <p:cNvPr id="9933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p>
        </p:txBody>
      </p:sp>
      <p:sp>
        <p:nvSpPr>
          <p:cNvPr id="99332" name="Slide Number Placeholder 3"/>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defTabSz="930275">
              <a:defRPr sz="2800">
                <a:solidFill>
                  <a:schemeClr val="tx1"/>
                </a:solidFill>
                <a:latin typeface="Times" charset="0"/>
              </a:defRPr>
            </a:lvl1pPr>
            <a:lvl2pPr marL="742950" indent="-285750" defTabSz="930275">
              <a:defRPr sz="2800">
                <a:solidFill>
                  <a:schemeClr val="tx1"/>
                </a:solidFill>
                <a:latin typeface="Times" charset="0"/>
              </a:defRPr>
            </a:lvl2pPr>
            <a:lvl3pPr marL="1143000" indent="-228600" defTabSz="930275">
              <a:defRPr sz="2800">
                <a:solidFill>
                  <a:schemeClr val="tx1"/>
                </a:solidFill>
                <a:latin typeface="Times" charset="0"/>
              </a:defRPr>
            </a:lvl3pPr>
            <a:lvl4pPr marL="1600200" indent="-228600" defTabSz="930275">
              <a:defRPr sz="2800">
                <a:solidFill>
                  <a:schemeClr val="tx1"/>
                </a:solidFill>
                <a:latin typeface="Times" charset="0"/>
              </a:defRPr>
            </a:lvl4pPr>
            <a:lvl5pPr marL="2057400" indent="-228600" defTabSz="930275">
              <a:defRPr sz="2800">
                <a:solidFill>
                  <a:schemeClr val="tx1"/>
                </a:solidFill>
                <a:latin typeface="Times" charset="0"/>
              </a:defRPr>
            </a:lvl5pPr>
            <a:lvl6pPr marL="2514600" indent="-228600" algn="ctr" defTabSz="930275" eaLnBrk="0" fontAlgn="base" hangingPunct="0">
              <a:spcBef>
                <a:spcPct val="0"/>
              </a:spcBef>
              <a:spcAft>
                <a:spcPct val="0"/>
              </a:spcAft>
              <a:defRPr sz="2800">
                <a:solidFill>
                  <a:schemeClr val="tx1"/>
                </a:solidFill>
                <a:latin typeface="Times" charset="0"/>
              </a:defRPr>
            </a:lvl6pPr>
            <a:lvl7pPr marL="2971800" indent="-228600" algn="ctr" defTabSz="930275" eaLnBrk="0" fontAlgn="base" hangingPunct="0">
              <a:spcBef>
                <a:spcPct val="0"/>
              </a:spcBef>
              <a:spcAft>
                <a:spcPct val="0"/>
              </a:spcAft>
              <a:defRPr sz="2800">
                <a:solidFill>
                  <a:schemeClr val="tx1"/>
                </a:solidFill>
                <a:latin typeface="Times" charset="0"/>
              </a:defRPr>
            </a:lvl7pPr>
            <a:lvl8pPr marL="3429000" indent="-228600" algn="ctr" defTabSz="930275" eaLnBrk="0" fontAlgn="base" hangingPunct="0">
              <a:spcBef>
                <a:spcPct val="0"/>
              </a:spcBef>
              <a:spcAft>
                <a:spcPct val="0"/>
              </a:spcAft>
              <a:defRPr sz="2800">
                <a:solidFill>
                  <a:schemeClr val="tx1"/>
                </a:solidFill>
                <a:latin typeface="Times" charset="0"/>
              </a:defRPr>
            </a:lvl8pPr>
            <a:lvl9pPr marL="3886200" indent="-228600" algn="ctr" defTabSz="930275" eaLnBrk="0" fontAlgn="base" hangingPunct="0">
              <a:spcBef>
                <a:spcPct val="0"/>
              </a:spcBef>
              <a:spcAft>
                <a:spcPct val="0"/>
              </a:spcAft>
              <a:defRPr sz="2800">
                <a:solidFill>
                  <a:schemeClr val="tx1"/>
                </a:solidFill>
                <a:latin typeface="Times" charset="0"/>
              </a:defRPr>
            </a:lvl9pPr>
          </a:lstStyle>
          <a:p>
            <a:fld id="{73FB5187-2585-450A-BEC2-C2EBFD61FDA3}" type="slidenum">
              <a:rPr lang="en-US" sz="1200" smtClean="0">
                <a:latin typeface="Times New Roman" pitchFamily="18" charset="0"/>
              </a:rPr>
              <a:pPr/>
              <a:t>12</a:t>
            </a:fld>
            <a:endParaRPr lang="en-US" sz="1200" smtClean="0">
              <a:latin typeface="Times New Roman" pitchFamily="18"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noTextEdit="1"/>
          </p:cNvSpPr>
          <p:nvPr>
            <p:ph type="sldImg"/>
          </p:nvPr>
        </p:nvSpPr>
        <p:spPr>
          <a:ln/>
        </p:spPr>
      </p:sp>
      <p:sp>
        <p:nvSpPr>
          <p:cNvPr id="10035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p>
        </p:txBody>
      </p:sp>
      <p:sp>
        <p:nvSpPr>
          <p:cNvPr id="100356" name="Slide Number Placeholder 3"/>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defTabSz="930275">
              <a:defRPr sz="2800">
                <a:solidFill>
                  <a:schemeClr val="tx1"/>
                </a:solidFill>
                <a:latin typeface="Times" charset="0"/>
              </a:defRPr>
            </a:lvl1pPr>
            <a:lvl2pPr marL="742950" indent="-285750" defTabSz="930275">
              <a:defRPr sz="2800">
                <a:solidFill>
                  <a:schemeClr val="tx1"/>
                </a:solidFill>
                <a:latin typeface="Times" charset="0"/>
              </a:defRPr>
            </a:lvl2pPr>
            <a:lvl3pPr marL="1143000" indent="-228600" defTabSz="930275">
              <a:defRPr sz="2800">
                <a:solidFill>
                  <a:schemeClr val="tx1"/>
                </a:solidFill>
                <a:latin typeface="Times" charset="0"/>
              </a:defRPr>
            </a:lvl3pPr>
            <a:lvl4pPr marL="1600200" indent="-228600" defTabSz="930275">
              <a:defRPr sz="2800">
                <a:solidFill>
                  <a:schemeClr val="tx1"/>
                </a:solidFill>
                <a:latin typeface="Times" charset="0"/>
              </a:defRPr>
            </a:lvl4pPr>
            <a:lvl5pPr marL="2057400" indent="-228600" defTabSz="930275">
              <a:defRPr sz="2800">
                <a:solidFill>
                  <a:schemeClr val="tx1"/>
                </a:solidFill>
                <a:latin typeface="Times" charset="0"/>
              </a:defRPr>
            </a:lvl5pPr>
            <a:lvl6pPr marL="2514600" indent="-228600" algn="ctr" defTabSz="930275" eaLnBrk="0" fontAlgn="base" hangingPunct="0">
              <a:spcBef>
                <a:spcPct val="0"/>
              </a:spcBef>
              <a:spcAft>
                <a:spcPct val="0"/>
              </a:spcAft>
              <a:defRPr sz="2800">
                <a:solidFill>
                  <a:schemeClr val="tx1"/>
                </a:solidFill>
                <a:latin typeface="Times" charset="0"/>
              </a:defRPr>
            </a:lvl6pPr>
            <a:lvl7pPr marL="2971800" indent="-228600" algn="ctr" defTabSz="930275" eaLnBrk="0" fontAlgn="base" hangingPunct="0">
              <a:spcBef>
                <a:spcPct val="0"/>
              </a:spcBef>
              <a:spcAft>
                <a:spcPct val="0"/>
              </a:spcAft>
              <a:defRPr sz="2800">
                <a:solidFill>
                  <a:schemeClr val="tx1"/>
                </a:solidFill>
                <a:latin typeface="Times" charset="0"/>
              </a:defRPr>
            </a:lvl7pPr>
            <a:lvl8pPr marL="3429000" indent="-228600" algn="ctr" defTabSz="930275" eaLnBrk="0" fontAlgn="base" hangingPunct="0">
              <a:spcBef>
                <a:spcPct val="0"/>
              </a:spcBef>
              <a:spcAft>
                <a:spcPct val="0"/>
              </a:spcAft>
              <a:defRPr sz="2800">
                <a:solidFill>
                  <a:schemeClr val="tx1"/>
                </a:solidFill>
                <a:latin typeface="Times" charset="0"/>
              </a:defRPr>
            </a:lvl8pPr>
            <a:lvl9pPr marL="3886200" indent="-228600" algn="ctr" defTabSz="930275" eaLnBrk="0" fontAlgn="base" hangingPunct="0">
              <a:spcBef>
                <a:spcPct val="0"/>
              </a:spcBef>
              <a:spcAft>
                <a:spcPct val="0"/>
              </a:spcAft>
              <a:defRPr sz="2800">
                <a:solidFill>
                  <a:schemeClr val="tx1"/>
                </a:solidFill>
                <a:latin typeface="Times" charset="0"/>
              </a:defRPr>
            </a:lvl9pPr>
          </a:lstStyle>
          <a:p>
            <a:fld id="{C50C5331-190A-4BBC-899B-1F7C3BAB2144}" type="slidenum">
              <a:rPr lang="en-US" sz="1200" smtClean="0">
                <a:latin typeface="Times New Roman" pitchFamily="18" charset="0"/>
              </a:rPr>
              <a:pPr/>
              <a:t>13</a:t>
            </a:fld>
            <a:endParaRPr lang="en-US" sz="1200" smtClean="0">
              <a:latin typeface="Times New Roman" pitchFamily="18"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lide Image Placeholder 1"/>
          <p:cNvSpPr>
            <a:spLocks noGrp="1" noRot="1" noChangeAspect="1" noTextEdit="1"/>
          </p:cNvSpPr>
          <p:nvPr>
            <p:ph type="sldImg"/>
          </p:nvPr>
        </p:nvSpPr>
        <p:spPr>
          <a:ln/>
        </p:spPr>
      </p:sp>
      <p:sp>
        <p:nvSpPr>
          <p:cNvPr id="101379"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p>
        </p:txBody>
      </p:sp>
      <p:sp>
        <p:nvSpPr>
          <p:cNvPr id="101380" name="Slide Number Placeholder 3"/>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defTabSz="930275">
              <a:defRPr sz="2800">
                <a:solidFill>
                  <a:schemeClr val="tx1"/>
                </a:solidFill>
                <a:latin typeface="Times" charset="0"/>
              </a:defRPr>
            </a:lvl1pPr>
            <a:lvl2pPr marL="742950" indent="-285750" defTabSz="930275">
              <a:defRPr sz="2800">
                <a:solidFill>
                  <a:schemeClr val="tx1"/>
                </a:solidFill>
                <a:latin typeface="Times" charset="0"/>
              </a:defRPr>
            </a:lvl2pPr>
            <a:lvl3pPr marL="1143000" indent="-228600" defTabSz="930275">
              <a:defRPr sz="2800">
                <a:solidFill>
                  <a:schemeClr val="tx1"/>
                </a:solidFill>
                <a:latin typeface="Times" charset="0"/>
              </a:defRPr>
            </a:lvl3pPr>
            <a:lvl4pPr marL="1600200" indent="-228600" defTabSz="930275">
              <a:defRPr sz="2800">
                <a:solidFill>
                  <a:schemeClr val="tx1"/>
                </a:solidFill>
                <a:latin typeface="Times" charset="0"/>
              </a:defRPr>
            </a:lvl4pPr>
            <a:lvl5pPr marL="2057400" indent="-228600" defTabSz="930275">
              <a:defRPr sz="2800">
                <a:solidFill>
                  <a:schemeClr val="tx1"/>
                </a:solidFill>
                <a:latin typeface="Times" charset="0"/>
              </a:defRPr>
            </a:lvl5pPr>
            <a:lvl6pPr marL="2514600" indent="-228600" algn="ctr" defTabSz="930275" eaLnBrk="0" fontAlgn="base" hangingPunct="0">
              <a:spcBef>
                <a:spcPct val="0"/>
              </a:spcBef>
              <a:spcAft>
                <a:spcPct val="0"/>
              </a:spcAft>
              <a:defRPr sz="2800">
                <a:solidFill>
                  <a:schemeClr val="tx1"/>
                </a:solidFill>
                <a:latin typeface="Times" charset="0"/>
              </a:defRPr>
            </a:lvl6pPr>
            <a:lvl7pPr marL="2971800" indent="-228600" algn="ctr" defTabSz="930275" eaLnBrk="0" fontAlgn="base" hangingPunct="0">
              <a:spcBef>
                <a:spcPct val="0"/>
              </a:spcBef>
              <a:spcAft>
                <a:spcPct val="0"/>
              </a:spcAft>
              <a:defRPr sz="2800">
                <a:solidFill>
                  <a:schemeClr val="tx1"/>
                </a:solidFill>
                <a:latin typeface="Times" charset="0"/>
              </a:defRPr>
            </a:lvl7pPr>
            <a:lvl8pPr marL="3429000" indent="-228600" algn="ctr" defTabSz="930275" eaLnBrk="0" fontAlgn="base" hangingPunct="0">
              <a:spcBef>
                <a:spcPct val="0"/>
              </a:spcBef>
              <a:spcAft>
                <a:spcPct val="0"/>
              </a:spcAft>
              <a:defRPr sz="2800">
                <a:solidFill>
                  <a:schemeClr val="tx1"/>
                </a:solidFill>
                <a:latin typeface="Times" charset="0"/>
              </a:defRPr>
            </a:lvl8pPr>
            <a:lvl9pPr marL="3886200" indent="-228600" algn="ctr" defTabSz="930275" eaLnBrk="0" fontAlgn="base" hangingPunct="0">
              <a:spcBef>
                <a:spcPct val="0"/>
              </a:spcBef>
              <a:spcAft>
                <a:spcPct val="0"/>
              </a:spcAft>
              <a:defRPr sz="2800">
                <a:solidFill>
                  <a:schemeClr val="tx1"/>
                </a:solidFill>
                <a:latin typeface="Times" charset="0"/>
              </a:defRPr>
            </a:lvl9pPr>
          </a:lstStyle>
          <a:p>
            <a:fld id="{3471763F-A426-49E4-B01D-AD1B3E77CA82}" type="slidenum">
              <a:rPr lang="en-US" sz="1200" smtClean="0">
                <a:latin typeface="Times New Roman" pitchFamily="18" charset="0"/>
              </a:rPr>
              <a:pPr/>
              <a:t>14</a:t>
            </a:fld>
            <a:endParaRPr lang="en-US" sz="1200" smtClean="0">
              <a:latin typeface="Times New Roman" pitchFamily="18"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p:cNvSpPr>
            <a:spLocks noGrp="1" noRot="1" noChangeAspect="1" noTextEdit="1"/>
          </p:cNvSpPr>
          <p:nvPr>
            <p:ph type="sldImg"/>
          </p:nvPr>
        </p:nvSpPr>
        <p:spPr>
          <a:ln/>
        </p:spPr>
      </p:sp>
      <p:sp>
        <p:nvSpPr>
          <p:cNvPr id="102403"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dirty="0"/>
          </a:p>
        </p:txBody>
      </p:sp>
      <p:sp>
        <p:nvSpPr>
          <p:cNvPr id="102404" name="Slide Number Placeholder 3"/>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defTabSz="930275">
              <a:defRPr sz="2800">
                <a:solidFill>
                  <a:schemeClr val="tx1"/>
                </a:solidFill>
                <a:latin typeface="Times" charset="0"/>
              </a:defRPr>
            </a:lvl1pPr>
            <a:lvl2pPr marL="742950" indent="-285750" defTabSz="930275">
              <a:defRPr sz="2800">
                <a:solidFill>
                  <a:schemeClr val="tx1"/>
                </a:solidFill>
                <a:latin typeface="Times" charset="0"/>
              </a:defRPr>
            </a:lvl2pPr>
            <a:lvl3pPr marL="1143000" indent="-228600" defTabSz="930275">
              <a:defRPr sz="2800">
                <a:solidFill>
                  <a:schemeClr val="tx1"/>
                </a:solidFill>
                <a:latin typeface="Times" charset="0"/>
              </a:defRPr>
            </a:lvl3pPr>
            <a:lvl4pPr marL="1600200" indent="-228600" defTabSz="930275">
              <a:defRPr sz="2800">
                <a:solidFill>
                  <a:schemeClr val="tx1"/>
                </a:solidFill>
                <a:latin typeface="Times" charset="0"/>
              </a:defRPr>
            </a:lvl4pPr>
            <a:lvl5pPr marL="2057400" indent="-228600" defTabSz="930275">
              <a:defRPr sz="2800">
                <a:solidFill>
                  <a:schemeClr val="tx1"/>
                </a:solidFill>
                <a:latin typeface="Times" charset="0"/>
              </a:defRPr>
            </a:lvl5pPr>
            <a:lvl6pPr marL="2514600" indent="-228600" algn="ctr" defTabSz="930275" eaLnBrk="0" fontAlgn="base" hangingPunct="0">
              <a:spcBef>
                <a:spcPct val="0"/>
              </a:spcBef>
              <a:spcAft>
                <a:spcPct val="0"/>
              </a:spcAft>
              <a:defRPr sz="2800">
                <a:solidFill>
                  <a:schemeClr val="tx1"/>
                </a:solidFill>
                <a:latin typeface="Times" charset="0"/>
              </a:defRPr>
            </a:lvl6pPr>
            <a:lvl7pPr marL="2971800" indent="-228600" algn="ctr" defTabSz="930275" eaLnBrk="0" fontAlgn="base" hangingPunct="0">
              <a:spcBef>
                <a:spcPct val="0"/>
              </a:spcBef>
              <a:spcAft>
                <a:spcPct val="0"/>
              </a:spcAft>
              <a:defRPr sz="2800">
                <a:solidFill>
                  <a:schemeClr val="tx1"/>
                </a:solidFill>
                <a:latin typeface="Times" charset="0"/>
              </a:defRPr>
            </a:lvl7pPr>
            <a:lvl8pPr marL="3429000" indent="-228600" algn="ctr" defTabSz="930275" eaLnBrk="0" fontAlgn="base" hangingPunct="0">
              <a:spcBef>
                <a:spcPct val="0"/>
              </a:spcBef>
              <a:spcAft>
                <a:spcPct val="0"/>
              </a:spcAft>
              <a:defRPr sz="2800">
                <a:solidFill>
                  <a:schemeClr val="tx1"/>
                </a:solidFill>
                <a:latin typeface="Times" charset="0"/>
              </a:defRPr>
            </a:lvl8pPr>
            <a:lvl9pPr marL="3886200" indent="-228600" algn="ctr" defTabSz="930275" eaLnBrk="0" fontAlgn="base" hangingPunct="0">
              <a:spcBef>
                <a:spcPct val="0"/>
              </a:spcBef>
              <a:spcAft>
                <a:spcPct val="0"/>
              </a:spcAft>
              <a:defRPr sz="2800">
                <a:solidFill>
                  <a:schemeClr val="tx1"/>
                </a:solidFill>
                <a:latin typeface="Times" charset="0"/>
              </a:defRPr>
            </a:lvl9pPr>
          </a:lstStyle>
          <a:p>
            <a:fld id="{B661F5DD-3810-42E4-A4E5-08D6D85988FA}" type="slidenum">
              <a:rPr lang="en-US" sz="1200" smtClean="0">
                <a:latin typeface="Times New Roman" pitchFamily="18" charset="0"/>
              </a:rPr>
              <a:pPr/>
              <a:t>15</a:t>
            </a:fld>
            <a:endParaRPr lang="en-US" sz="1200" smtClean="0">
              <a:latin typeface="Times New Roman" pitchFamily="18"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p:cNvSpPr>
            <a:spLocks noGrp="1" noRot="1" noChangeAspect="1" noTextEdit="1"/>
          </p:cNvSpPr>
          <p:nvPr>
            <p:ph type="sldImg"/>
          </p:nvPr>
        </p:nvSpPr>
        <p:spPr>
          <a:ln/>
        </p:spPr>
      </p:sp>
      <p:sp>
        <p:nvSpPr>
          <p:cNvPr id="10342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p>
        </p:txBody>
      </p:sp>
      <p:sp>
        <p:nvSpPr>
          <p:cNvPr id="103428" name="Slide Number Placeholder 3"/>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defTabSz="930275">
              <a:defRPr sz="2800">
                <a:solidFill>
                  <a:schemeClr val="tx1"/>
                </a:solidFill>
                <a:latin typeface="Times" charset="0"/>
              </a:defRPr>
            </a:lvl1pPr>
            <a:lvl2pPr marL="742950" indent="-285750" defTabSz="930275">
              <a:defRPr sz="2800">
                <a:solidFill>
                  <a:schemeClr val="tx1"/>
                </a:solidFill>
                <a:latin typeface="Times" charset="0"/>
              </a:defRPr>
            </a:lvl2pPr>
            <a:lvl3pPr marL="1143000" indent="-228600" defTabSz="930275">
              <a:defRPr sz="2800">
                <a:solidFill>
                  <a:schemeClr val="tx1"/>
                </a:solidFill>
                <a:latin typeface="Times" charset="0"/>
              </a:defRPr>
            </a:lvl3pPr>
            <a:lvl4pPr marL="1600200" indent="-228600" defTabSz="930275">
              <a:defRPr sz="2800">
                <a:solidFill>
                  <a:schemeClr val="tx1"/>
                </a:solidFill>
                <a:latin typeface="Times" charset="0"/>
              </a:defRPr>
            </a:lvl4pPr>
            <a:lvl5pPr marL="2057400" indent="-228600" defTabSz="930275">
              <a:defRPr sz="2800">
                <a:solidFill>
                  <a:schemeClr val="tx1"/>
                </a:solidFill>
                <a:latin typeface="Times" charset="0"/>
              </a:defRPr>
            </a:lvl5pPr>
            <a:lvl6pPr marL="2514600" indent="-228600" algn="ctr" defTabSz="930275" eaLnBrk="0" fontAlgn="base" hangingPunct="0">
              <a:spcBef>
                <a:spcPct val="0"/>
              </a:spcBef>
              <a:spcAft>
                <a:spcPct val="0"/>
              </a:spcAft>
              <a:defRPr sz="2800">
                <a:solidFill>
                  <a:schemeClr val="tx1"/>
                </a:solidFill>
                <a:latin typeface="Times" charset="0"/>
              </a:defRPr>
            </a:lvl6pPr>
            <a:lvl7pPr marL="2971800" indent="-228600" algn="ctr" defTabSz="930275" eaLnBrk="0" fontAlgn="base" hangingPunct="0">
              <a:spcBef>
                <a:spcPct val="0"/>
              </a:spcBef>
              <a:spcAft>
                <a:spcPct val="0"/>
              </a:spcAft>
              <a:defRPr sz="2800">
                <a:solidFill>
                  <a:schemeClr val="tx1"/>
                </a:solidFill>
                <a:latin typeface="Times" charset="0"/>
              </a:defRPr>
            </a:lvl7pPr>
            <a:lvl8pPr marL="3429000" indent="-228600" algn="ctr" defTabSz="930275" eaLnBrk="0" fontAlgn="base" hangingPunct="0">
              <a:spcBef>
                <a:spcPct val="0"/>
              </a:spcBef>
              <a:spcAft>
                <a:spcPct val="0"/>
              </a:spcAft>
              <a:defRPr sz="2800">
                <a:solidFill>
                  <a:schemeClr val="tx1"/>
                </a:solidFill>
                <a:latin typeface="Times" charset="0"/>
              </a:defRPr>
            </a:lvl8pPr>
            <a:lvl9pPr marL="3886200" indent="-228600" algn="ctr" defTabSz="930275" eaLnBrk="0" fontAlgn="base" hangingPunct="0">
              <a:spcBef>
                <a:spcPct val="0"/>
              </a:spcBef>
              <a:spcAft>
                <a:spcPct val="0"/>
              </a:spcAft>
              <a:defRPr sz="2800">
                <a:solidFill>
                  <a:schemeClr val="tx1"/>
                </a:solidFill>
                <a:latin typeface="Times" charset="0"/>
              </a:defRPr>
            </a:lvl9pPr>
          </a:lstStyle>
          <a:p>
            <a:fld id="{9994B606-42D2-45EB-9AD6-EF4D1BA52523}" type="slidenum">
              <a:rPr lang="en-US" sz="1200" smtClean="0">
                <a:latin typeface="Times New Roman" pitchFamily="18" charset="0"/>
              </a:rPr>
              <a:pPr/>
              <a:t>16</a:t>
            </a:fld>
            <a:endParaRPr lang="en-US" sz="1200" smtClean="0">
              <a:latin typeface="Times New Roman" pitchFamily="18"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p:cNvSpPr>
            <a:spLocks noGrp="1" noRot="1" noChangeAspect="1" noTextEdit="1"/>
          </p:cNvSpPr>
          <p:nvPr>
            <p:ph type="sldImg"/>
          </p:nvPr>
        </p:nvSpPr>
        <p:spPr>
          <a:ln/>
        </p:spPr>
      </p:sp>
      <p:sp>
        <p:nvSpPr>
          <p:cNvPr id="10445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p>
        </p:txBody>
      </p:sp>
      <p:sp>
        <p:nvSpPr>
          <p:cNvPr id="104452" name="Slide Number Placeholder 3"/>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defTabSz="930275">
              <a:defRPr sz="2800">
                <a:solidFill>
                  <a:schemeClr val="tx1"/>
                </a:solidFill>
                <a:latin typeface="Times" charset="0"/>
              </a:defRPr>
            </a:lvl1pPr>
            <a:lvl2pPr marL="742950" indent="-285750" defTabSz="930275">
              <a:defRPr sz="2800">
                <a:solidFill>
                  <a:schemeClr val="tx1"/>
                </a:solidFill>
                <a:latin typeface="Times" charset="0"/>
              </a:defRPr>
            </a:lvl2pPr>
            <a:lvl3pPr marL="1143000" indent="-228600" defTabSz="930275">
              <a:defRPr sz="2800">
                <a:solidFill>
                  <a:schemeClr val="tx1"/>
                </a:solidFill>
                <a:latin typeface="Times" charset="0"/>
              </a:defRPr>
            </a:lvl3pPr>
            <a:lvl4pPr marL="1600200" indent="-228600" defTabSz="930275">
              <a:defRPr sz="2800">
                <a:solidFill>
                  <a:schemeClr val="tx1"/>
                </a:solidFill>
                <a:latin typeface="Times" charset="0"/>
              </a:defRPr>
            </a:lvl4pPr>
            <a:lvl5pPr marL="2057400" indent="-228600" defTabSz="930275">
              <a:defRPr sz="2800">
                <a:solidFill>
                  <a:schemeClr val="tx1"/>
                </a:solidFill>
                <a:latin typeface="Times" charset="0"/>
              </a:defRPr>
            </a:lvl5pPr>
            <a:lvl6pPr marL="2514600" indent="-228600" algn="ctr" defTabSz="930275" eaLnBrk="0" fontAlgn="base" hangingPunct="0">
              <a:spcBef>
                <a:spcPct val="0"/>
              </a:spcBef>
              <a:spcAft>
                <a:spcPct val="0"/>
              </a:spcAft>
              <a:defRPr sz="2800">
                <a:solidFill>
                  <a:schemeClr val="tx1"/>
                </a:solidFill>
                <a:latin typeface="Times" charset="0"/>
              </a:defRPr>
            </a:lvl6pPr>
            <a:lvl7pPr marL="2971800" indent="-228600" algn="ctr" defTabSz="930275" eaLnBrk="0" fontAlgn="base" hangingPunct="0">
              <a:spcBef>
                <a:spcPct val="0"/>
              </a:spcBef>
              <a:spcAft>
                <a:spcPct val="0"/>
              </a:spcAft>
              <a:defRPr sz="2800">
                <a:solidFill>
                  <a:schemeClr val="tx1"/>
                </a:solidFill>
                <a:latin typeface="Times" charset="0"/>
              </a:defRPr>
            </a:lvl7pPr>
            <a:lvl8pPr marL="3429000" indent="-228600" algn="ctr" defTabSz="930275" eaLnBrk="0" fontAlgn="base" hangingPunct="0">
              <a:spcBef>
                <a:spcPct val="0"/>
              </a:spcBef>
              <a:spcAft>
                <a:spcPct val="0"/>
              </a:spcAft>
              <a:defRPr sz="2800">
                <a:solidFill>
                  <a:schemeClr val="tx1"/>
                </a:solidFill>
                <a:latin typeface="Times" charset="0"/>
              </a:defRPr>
            </a:lvl8pPr>
            <a:lvl9pPr marL="3886200" indent="-228600" algn="ctr" defTabSz="930275" eaLnBrk="0" fontAlgn="base" hangingPunct="0">
              <a:spcBef>
                <a:spcPct val="0"/>
              </a:spcBef>
              <a:spcAft>
                <a:spcPct val="0"/>
              </a:spcAft>
              <a:defRPr sz="2800">
                <a:solidFill>
                  <a:schemeClr val="tx1"/>
                </a:solidFill>
                <a:latin typeface="Times" charset="0"/>
              </a:defRPr>
            </a:lvl9pPr>
          </a:lstStyle>
          <a:p>
            <a:fld id="{2A475FAF-3BB7-4257-9E4C-20F5A452283F}" type="slidenum">
              <a:rPr lang="en-US" sz="1200" smtClean="0">
                <a:latin typeface="Times New Roman" pitchFamily="18" charset="0"/>
              </a:rPr>
              <a:pPr/>
              <a:t>17</a:t>
            </a:fld>
            <a:endParaRPr lang="en-US" sz="1200" smtClean="0">
              <a:latin typeface="Times New Roman" pitchFamily="18"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0E23509-86B3-4CF6-9EC5-A3B258EB0CA6}" type="slidenum">
              <a:rPr lang="en-US" smtClean="0"/>
              <a:pPr>
                <a:defRPr/>
              </a:pPr>
              <a:t>18</a:t>
            </a:fld>
            <a:endParaRPr lang="en-US" dirty="0"/>
          </a:p>
        </p:txBody>
      </p:sp>
    </p:spTree>
    <p:extLst>
      <p:ext uri="{BB962C8B-B14F-4D97-AF65-F5344CB8AC3E}">
        <p14:creationId xmlns:p14="http://schemas.microsoft.com/office/powerpoint/2010/main" val="31265659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Image Placeholder 1"/>
          <p:cNvSpPr>
            <a:spLocks noGrp="1" noRot="1" noChangeAspect="1" noTextEdit="1"/>
          </p:cNvSpPr>
          <p:nvPr>
            <p:ph type="sldImg"/>
          </p:nvPr>
        </p:nvSpPr>
        <p:spPr>
          <a:ln/>
        </p:spPr>
      </p:sp>
      <p:sp>
        <p:nvSpPr>
          <p:cNvPr id="106499"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p>
        </p:txBody>
      </p:sp>
      <p:sp>
        <p:nvSpPr>
          <p:cNvPr id="106500" name="Slide Number Placeholder 3"/>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defTabSz="930275">
              <a:defRPr sz="2800">
                <a:solidFill>
                  <a:schemeClr val="tx1"/>
                </a:solidFill>
                <a:latin typeface="Times" charset="0"/>
              </a:defRPr>
            </a:lvl1pPr>
            <a:lvl2pPr marL="742950" indent="-285750" defTabSz="930275">
              <a:defRPr sz="2800">
                <a:solidFill>
                  <a:schemeClr val="tx1"/>
                </a:solidFill>
                <a:latin typeface="Times" charset="0"/>
              </a:defRPr>
            </a:lvl2pPr>
            <a:lvl3pPr marL="1143000" indent="-228600" defTabSz="930275">
              <a:defRPr sz="2800">
                <a:solidFill>
                  <a:schemeClr val="tx1"/>
                </a:solidFill>
                <a:latin typeface="Times" charset="0"/>
              </a:defRPr>
            </a:lvl3pPr>
            <a:lvl4pPr marL="1600200" indent="-228600" defTabSz="930275">
              <a:defRPr sz="2800">
                <a:solidFill>
                  <a:schemeClr val="tx1"/>
                </a:solidFill>
                <a:latin typeface="Times" charset="0"/>
              </a:defRPr>
            </a:lvl4pPr>
            <a:lvl5pPr marL="2057400" indent="-228600" defTabSz="930275">
              <a:defRPr sz="2800">
                <a:solidFill>
                  <a:schemeClr val="tx1"/>
                </a:solidFill>
                <a:latin typeface="Times" charset="0"/>
              </a:defRPr>
            </a:lvl5pPr>
            <a:lvl6pPr marL="2514600" indent="-228600" algn="ctr" defTabSz="930275" eaLnBrk="0" fontAlgn="base" hangingPunct="0">
              <a:spcBef>
                <a:spcPct val="0"/>
              </a:spcBef>
              <a:spcAft>
                <a:spcPct val="0"/>
              </a:spcAft>
              <a:defRPr sz="2800">
                <a:solidFill>
                  <a:schemeClr val="tx1"/>
                </a:solidFill>
                <a:latin typeface="Times" charset="0"/>
              </a:defRPr>
            </a:lvl6pPr>
            <a:lvl7pPr marL="2971800" indent="-228600" algn="ctr" defTabSz="930275" eaLnBrk="0" fontAlgn="base" hangingPunct="0">
              <a:spcBef>
                <a:spcPct val="0"/>
              </a:spcBef>
              <a:spcAft>
                <a:spcPct val="0"/>
              </a:spcAft>
              <a:defRPr sz="2800">
                <a:solidFill>
                  <a:schemeClr val="tx1"/>
                </a:solidFill>
                <a:latin typeface="Times" charset="0"/>
              </a:defRPr>
            </a:lvl7pPr>
            <a:lvl8pPr marL="3429000" indent="-228600" algn="ctr" defTabSz="930275" eaLnBrk="0" fontAlgn="base" hangingPunct="0">
              <a:spcBef>
                <a:spcPct val="0"/>
              </a:spcBef>
              <a:spcAft>
                <a:spcPct val="0"/>
              </a:spcAft>
              <a:defRPr sz="2800">
                <a:solidFill>
                  <a:schemeClr val="tx1"/>
                </a:solidFill>
                <a:latin typeface="Times" charset="0"/>
              </a:defRPr>
            </a:lvl8pPr>
            <a:lvl9pPr marL="3886200" indent="-228600" algn="ctr" defTabSz="930275" eaLnBrk="0" fontAlgn="base" hangingPunct="0">
              <a:spcBef>
                <a:spcPct val="0"/>
              </a:spcBef>
              <a:spcAft>
                <a:spcPct val="0"/>
              </a:spcAft>
              <a:defRPr sz="2800">
                <a:solidFill>
                  <a:schemeClr val="tx1"/>
                </a:solidFill>
                <a:latin typeface="Times" charset="0"/>
              </a:defRPr>
            </a:lvl9pPr>
          </a:lstStyle>
          <a:p>
            <a:fld id="{E1007107-2A8E-421E-83BC-7D8ACD214384}" type="slidenum">
              <a:rPr lang="en-US" sz="1200" smtClean="0">
                <a:latin typeface="Times New Roman" pitchFamily="18" charset="0"/>
              </a:rPr>
              <a:pPr/>
              <a:t>19</a:t>
            </a:fld>
            <a:endParaRPr lang="en-US" sz="1200" smtClean="0">
              <a:latin typeface="Times New Roman" pitchFamily="18"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Slide Image Placeholder 1"/>
          <p:cNvSpPr>
            <a:spLocks noGrp="1" noRot="1" noChangeAspect="1" noTextEdit="1"/>
          </p:cNvSpPr>
          <p:nvPr>
            <p:ph type="sldImg"/>
          </p:nvPr>
        </p:nvSpPr>
        <p:spPr>
          <a:ln/>
        </p:spPr>
      </p:sp>
      <p:sp>
        <p:nvSpPr>
          <p:cNvPr id="107523"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pPr eaLnBrk="1" hangingPunct="1"/>
            <a:endParaRPr lang="en-US"/>
          </a:p>
        </p:txBody>
      </p:sp>
      <p:sp>
        <p:nvSpPr>
          <p:cNvPr id="107524" name="Slide Number Placeholder 3"/>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defTabSz="930275">
              <a:defRPr sz="2800">
                <a:solidFill>
                  <a:schemeClr val="tx1"/>
                </a:solidFill>
                <a:latin typeface="Times" charset="0"/>
              </a:defRPr>
            </a:lvl1pPr>
            <a:lvl2pPr marL="742950" indent="-285750" defTabSz="930275">
              <a:defRPr sz="2800">
                <a:solidFill>
                  <a:schemeClr val="tx1"/>
                </a:solidFill>
                <a:latin typeface="Times" charset="0"/>
              </a:defRPr>
            </a:lvl2pPr>
            <a:lvl3pPr marL="1143000" indent="-228600" defTabSz="930275">
              <a:defRPr sz="2800">
                <a:solidFill>
                  <a:schemeClr val="tx1"/>
                </a:solidFill>
                <a:latin typeface="Times" charset="0"/>
              </a:defRPr>
            </a:lvl3pPr>
            <a:lvl4pPr marL="1600200" indent="-228600" defTabSz="930275">
              <a:defRPr sz="2800">
                <a:solidFill>
                  <a:schemeClr val="tx1"/>
                </a:solidFill>
                <a:latin typeface="Times" charset="0"/>
              </a:defRPr>
            </a:lvl4pPr>
            <a:lvl5pPr marL="2057400" indent="-228600" defTabSz="930275">
              <a:defRPr sz="2800">
                <a:solidFill>
                  <a:schemeClr val="tx1"/>
                </a:solidFill>
                <a:latin typeface="Times" charset="0"/>
              </a:defRPr>
            </a:lvl5pPr>
            <a:lvl6pPr marL="2514600" indent="-228600" algn="ctr" defTabSz="930275" eaLnBrk="0" fontAlgn="base" hangingPunct="0">
              <a:spcBef>
                <a:spcPct val="0"/>
              </a:spcBef>
              <a:spcAft>
                <a:spcPct val="0"/>
              </a:spcAft>
              <a:defRPr sz="2800">
                <a:solidFill>
                  <a:schemeClr val="tx1"/>
                </a:solidFill>
                <a:latin typeface="Times" charset="0"/>
              </a:defRPr>
            </a:lvl6pPr>
            <a:lvl7pPr marL="2971800" indent="-228600" algn="ctr" defTabSz="930275" eaLnBrk="0" fontAlgn="base" hangingPunct="0">
              <a:spcBef>
                <a:spcPct val="0"/>
              </a:spcBef>
              <a:spcAft>
                <a:spcPct val="0"/>
              </a:spcAft>
              <a:defRPr sz="2800">
                <a:solidFill>
                  <a:schemeClr val="tx1"/>
                </a:solidFill>
                <a:latin typeface="Times" charset="0"/>
              </a:defRPr>
            </a:lvl7pPr>
            <a:lvl8pPr marL="3429000" indent="-228600" algn="ctr" defTabSz="930275" eaLnBrk="0" fontAlgn="base" hangingPunct="0">
              <a:spcBef>
                <a:spcPct val="0"/>
              </a:spcBef>
              <a:spcAft>
                <a:spcPct val="0"/>
              </a:spcAft>
              <a:defRPr sz="2800">
                <a:solidFill>
                  <a:schemeClr val="tx1"/>
                </a:solidFill>
                <a:latin typeface="Times" charset="0"/>
              </a:defRPr>
            </a:lvl8pPr>
            <a:lvl9pPr marL="3886200" indent="-228600" algn="ctr" defTabSz="930275" eaLnBrk="0" fontAlgn="base" hangingPunct="0">
              <a:spcBef>
                <a:spcPct val="0"/>
              </a:spcBef>
              <a:spcAft>
                <a:spcPct val="0"/>
              </a:spcAft>
              <a:defRPr sz="2800">
                <a:solidFill>
                  <a:schemeClr val="tx1"/>
                </a:solidFill>
                <a:latin typeface="Times" charset="0"/>
              </a:defRPr>
            </a:lvl9pPr>
          </a:lstStyle>
          <a:p>
            <a:fld id="{18FD85EA-A24D-46AA-8EA5-D454345CBD52}" type="slidenum">
              <a:rPr lang="en-US" sz="1200" smtClean="0">
                <a:latin typeface="Times New Roman" pitchFamily="18" charset="0"/>
              </a:rPr>
              <a:pPr/>
              <a:t>20</a:t>
            </a:fld>
            <a:endParaRPr lang="en-US" sz="1200" smtClean="0">
              <a:latin typeface="Times New Roman" pitchFamily="18"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lide Image Placeholder 1"/>
          <p:cNvSpPr>
            <a:spLocks noGrp="1" noRot="1" noChangeAspect="1" noTextEdit="1"/>
          </p:cNvSpPr>
          <p:nvPr>
            <p:ph type="sldImg"/>
          </p:nvPr>
        </p:nvSpPr>
        <p:spPr>
          <a:ln/>
        </p:spPr>
      </p:sp>
      <p:sp>
        <p:nvSpPr>
          <p:cNvPr id="10854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pPr eaLnBrk="1" hangingPunct="1"/>
            <a:endParaRPr lang="en-US"/>
          </a:p>
        </p:txBody>
      </p:sp>
      <p:sp>
        <p:nvSpPr>
          <p:cNvPr id="108548" name="Slide Number Placeholder 3"/>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defTabSz="930275">
              <a:defRPr sz="2800">
                <a:solidFill>
                  <a:schemeClr val="tx1"/>
                </a:solidFill>
                <a:latin typeface="Times" charset="0"/>
              </a:defRPr>
            </a:lvl1pPr>
            <a:lvl2pPr marL="742950" indent="-285750" defTabSz="930275">
              <a:defRPr sz="2800">
                <a:solidFill>
                  <a:schemeClr val="tx1"/>
                </a:solidFill>
                <a:latin typeface="Times" charset="0"/>
              </a:defRPr>
            </a:lvl2pPr>
            <a:lvl3pPr marL="1143000" indent="-228600" defTabSz="930275">
              <a:defRPr sz="2800">
                <a:solidFill>
                  <a:schemeClr val="tx1"/>
                </a:solidFill>
                <a:latin typeface="Times" charset="0"/>
              </a:defRPr>
            </a:lvl3pPr>
            <a:lvl4pPr marL="1600200" indent="-228600" defTabSz="930275">
              <a:defRPr sz="2800">
                <a:solidFill>
                  <a:schemeClr val="tx1"/>
                </a:solidFill>
                <a:latin typeface="Times" charset="0"/>
              </a:defRPr>
            </a:lvl4pPr>
            <a:lvl5pPr marL="2057400" indent="-228600" defTabSz="930275">
              <a:defRPr sz="2800">
                <a:solidFill>
                  <a:schemeClr val="tx1"/>
                </a:solidFill>
                <a:latin typeface="Times" charset="0"/>
              </a:defRPr>
            </a:lvl5pPr>
            <a:lvl6pPr marL="2514600" indent="-228600" algn="ctr" defTabSz="930275" eaLnBrk="0" fontAlgn="base" hangingPunct="0">
              <a:spcBef>
                <a:spcPct val="0"/>
              </a:spcBef>
              <a:spcAft>
                <a:spcPct val="0"/>
              </a:spcAft>
              <a:defRPr sz="2800">
                <a:solidFill>
                  <a:schemeClr val="tx1"/>
                </a:solidFill>
                <a:latin typeface="Times" charset="0"/>
              </a:defRPr>
            </a:lvl6pPr>
            <a:lvl7pPr marL="2971800" indent="-228600" algn="ctr" defTabSz="930275" eaLnBrk="0" fontAlgn="base" hangingPunct="0">
              <a:spcBef>
                <a:spcPct val="0"/>
              </a:spcBef>
              <a:spcAft>
                <a:spcPct val="0"/>
              </a:spcAft>
              <a:defRPr sz="2800">
                <a:solidFill>
                  <a:schemeClr val="tx1"/>
                </a:solidFill>
                <a:latin typeface="Times" charset="0"/>
              </a:defRPr>
            </a:lvl7pPr>
            <a:lvl8pPr marL="3429000" indent="-228600" algn="ctr" defTabSz="930275" eaLnBrk="0" fontAlgn="base" hangingPunct="0">
              <a:spcBef>
                <a:spcPct val="0"/>
              </a:spcBef>
              <a:spcAft>
                <a:spcPct val="0"/>
              </a:spcAft>
              <a:defRPr sz="2800">
                <a:solidFill>
                  <a:schemeClr val="tx1"/>
                </a:solidFill>
                <a:latin typeface="Times" charset="0"/>
              </a:defRPr>
            </a:lvl8pPr>
            <a:lvl9pPr marL="3886200" indent="-228600" algn="ctr" defTabSz="930275" eaLnBrk="0" fontAlgn="base" hangingPunct="0">
              <a:spcBef>
                <a:spcPct val="0"/>
              </a:spcBef>
              <a:spcAft>
                <a:spcPct val="0"/>
              </a:spcAft>
              <a:defRPr sz="2800">
                <a:solidFill>
                  <a:schemeClr val="tx1"/>
                </a:solidFill>
                <a:latin typeface="Times" charset="0"/>
              </a:defRPr>
            </a:lvl9pPr>
          </a:lstStyle>
          <a:p>
            <a:fld id="{769B9445-C9EC-4D18-A391-C4AFE79A458F}" type="slidenum">
              <a:rPr lang="en-US" sz="1200" smtClean="0">
                <a:latin typeface="Times New Roman" pitchFamily="18" charset="0"/>
              </a:rPr>
              <a:pPr/>
              <a:t>21</a:t>
            </a:fld>
            <a:endParaRPr lang="en-US" sz="1200" smtClean="0">
              <a:latin typeface="Times New Roman" pitchFamily="18"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p:cNvSpPr>
            <a:spLocks noGrp="1" noRot="1" noChangeAspect="1" noTextEdit="1"/>
          </p:cNvSpPr>
          <p:nvPr>
            <p:ph type="sldImg"/>
          </p:nvPr>
        </p:nvSpPr>
        <p:spPr>
          <a:ln/>
        </p:spPr>
      </p:sp>
      <p:sp>
        <p:nvSpPr>
          <p:cNvPr id="91139"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p>
        </p:txBody>
      </p:sp>
      <p:sp>
        <p:nvSpPr>
          <p:cNvPr id="91140" name="Slide Number Placeholder 3"/>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defTabSz="930275">
              <a:defRPr sz="2800">
                <a:solidFill>
                  <a:schemeClr val="tx1"/>
                </a:solidFill>
                <a:latin typeface="Times" charset="0"/>
              </a:defRPr>
            </a:lvl1pPr>
            <a:lvl2pPr marL="742950" indent="-285750" defTabSz="930275">
              <a:defRPr sz="2800">
                <a:solidFill>
                  <a:schemeClr val="tx1"/>
                </a:solidFill>
                <a:latin typeface="Times" charset="0"/>
              </a:defRPr>
            </a:lvl2pPr>
            <a:lvl3pPr marL="1143000" indent="-228600" defTabSz="930275">
              <a:defRPr sz="2800">
                <a:solidFill>
                  <a:schemeClr val="tx1"/>
                </a:solidFill>
                <a:latin typeface="Times" charset="0"/>
              </a:defRPr>
            </a:lvl3pPr>
            <a:lvl4pPr marL="1600200" indent="-228600" defTabSz="930275">
              <a:defRPr sz="2800">
                <a:solidFill>
                  <a:schemeClr val="tx1"/>
                </a:solidFill>
                <a:latin typeface="Times" charset="0"/>
              </a:defRPr>
            </a:lvl4pPr>
            <a:lvl5pPr marL="2057400" indent="-228600" defTabSz="930275">
              <a:defRPr sz="2800">
                <a:solidFill>
                  <a:schemeClr val="tx1"/>
                </a:solidFill>
                <a:latin typeface="Times" charset="0"/>
              </a:defRPr>
            </a:lvl5pPr>
            <a:lvl6pPr marL="2514600" indent="-228600" algn="ctr" defTabSz="930275" eaLnBrk="0" fontAlgn="base" hangingPunct="0">
              <a:spcBef>
                <a:spcPct val="0"/>
              </a:spcBef>
              <a:spcAft>
                <a:spcPct val="0"/>
              </a:spcAft>
              <a:defRPr sz="2800">
                <a:solidFill>
                  <a:schemeClr val="tx1"/>
                </a:solidFill>
                <a:latin typeface="Times" charset="0"/>
              </a:defRPr>
            </a:lvl6pPr>
            <a:lvl7pPr marL="2971800" indent="-228600" algn="ctr" defTabSz="930275" eaLnBrk="0" fontAlgn="base" hangingPunct="0">
              <a:spcBef>
                <a:spcPct val="0"/>
              </a:spcBef>
              <a:spcAft>
                <a:spcPct val="0"/>
              </a:spcAft>
              <a:defRPr sz="2800">
                <a:solidFill>
                  <a:schemeClr val="tx1"/>
                </a:solidFill>
                <a:latin typeface="Times" charset="0"/>
              </a:defRPr>
            </a:lvl7pPr>
            <a:lvl8pPr marL="3429000" indent="-228600" algn="ctr" defTabSz="930275" eaLnBrk="0" fontAlgn="base" hangingPunct="0">
              <a:spcBef>
                <a:spcPct val="0"/>
              </a:spcBef>
              <a:spcAft>
                <a:spcPct val="0"/>
              </a:spcAft>
              <a:defRPr sz="2800">
                <a:solidFill>
                  <a:schemeClr val="tx1"/>
                </a:solidFill>
                <a:latin typeface="Times" charset="0"/>
              </a:defRPr>
            </a:lvl8pPr>
            <a:lvl9pPr marL="3886200" indent="-228600" algn="ctr" defTabSz="930275" eaLnBrk="0" fontAlgn="base" hangingPunct="0">
              <a:spcBef>
                <a:spcPct val="0"/>
              </a:spcBef>
              <a:spcAft>
                <a:spcPct val="0"/>
              </a:spcAft>
              <a:defRPr sz="2800">
                <a:solidFill>
                  <a:schemeClr val="tx1"/>
                </a:solidFill>
                <a:latin typeface="Times" charset="0"/>
              </a:defRPr>
            </a:lvl9pPr>
          </a:lstStyle>
          <a:p>
            <a:fld id="{F989C7BF-1F88-47CF-8E45-6F3F22590559}" type="slidenum">
              <a:rPr lang="en-US" sz="1200" smtClean="0">
                <a:latin typeface="Times New Roman" pitchFamily="18" charset="0"/>
              </a:rPr>
              <a:pPr/>
              <a:t>3</a:t>
            </a:fld>
            <a:endParaRPr lang="en-US" sz="1200" smtClean="0">
              <a:latin typeface="Times New Roman" pitchFamily="18"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Slide Image Placeholder 1"/>
          <p:cNvSpPr>
            <a:spLocks noGrp="1" noRot="1" noChangeAspect="1" noTextEdit="1"/>
          </p:cNvSpPr>
          <p:nvPr>
            <p:ph type="sldImg"/>
          </p:nvPr>
        </p:nvSpPr>
        <p:spPr>
          <a:ln/>
        </p:spPr>
      </p:sp>
      <p:sp>
        <p:nvSpPr>
          <p:cNvPr id="10957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p>
        </p:txBody>
      </p:sp>
      <p:sp>
        <p:nvSpPr>
          <p:cNvPr id="109572" name="Slide Number Placeholder 3"/>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defTabSz="930275">
              <a:defRPr sz="2800">
                <a:solidFill>
                  <a:schemeClr val="tx1"/>
                </a:solidFill>
                <a:latin typeface="Times" charset="0"/>
              </a:defRPr>
            </a:lvl1pPr>
            <a:lvl2pPr marL="742950" indent="-285750" defTabSz="930275">
              <a:defRPr sz="2800">
                <a:solidFill>
                  <a:schemeClr val="tx1"/>
                </a:solidFill>
                <a:latin typeface="Times" charset="0"/>
              </a:defRPr>
            </a:lvl2pPr>
            <a:lvl3pPr marL="1143000" indent="-228600" defTabSz="930275">
              <a:defRPr sz="2800">
                <a:solidFill>
                  <a:schemeClr val="tx1"/>
                </a:solidFill>
                <a:latin typeface="Times" charset="0"/>
              </a:defRPr>
            </a:lvl3pPr>
            <a:lvl4pPr marL="1600200" indent="-228600" defTabSz="930275">
              <a:defRPr sz="2800">
                <a:solidFill>
                  <a:schemeClr val="tx1"/>
                </a:solidFill>
                <a:latin typeface="Times" charset="0"/>
              </a:defRPr>
            </a:lvl4pPr>
            <a:lvl5pPr marL="2057400" indent="-228600" defTabSz="930275">
              <a:defRPr sz="2800">
                <a:solidFill>
                  <a:schemeClr val="tx1"/>
                </a:solidFill>
                <a:latin typeface="Times" charset="0"/>
              </a:defRPr>
            </a:lvl5pPr>
            <a:lvl6pPr marL="2514600" indent="-228600" algn="ctr" defTabSz="930275" eaLnBrk="0" fontAlgn="base" hangingPunct="0">
              <a:spcBef>
                <a:spcPct val="0"/>
              </a:spcBef>
              <a:spcAft>
                <a:spcPct val="0"/>
              </a:spcAft>
              <a:defRPr sz="2800">
                <a:solidFill>
                  <a:schemeClr val="tx1"/>
                </a:solidFill>
                <a:latin typeface="Times" charset="0"/>
              </a:defRPr>
            </a:lvl6pPr>
            <a:lvl7pPr marL="2971800" indent="-228600" algn="ctr" defTabSz="930275" eaLnBrk="0" fontAlgn="base" hangingPunct="0">
              <a:spcBef>
                <a:spcPct val="0"/>
              </a:spcBef>
              <a:spcAft>
                <a:spcPct val="0"/>
              </a:spcAft>
              <a:defRPr sz="2800">
                <a:solidFill>
                  <a:schemeClr val="tx1"/>
                </a:solidFill>
                <a:latin typeface="Times" charset="0"/>
              </a:defRPr>
            </a:lvl7pPr>
            <a:lvl8pPr marL="3429000" indent="-228600" algn="ctr" defTabSz="930275" eaLnBrk="0" fontAlgn="base" hangingPunct="0">
              <a:spcBef>
                <a:spcPct val="0"/>
              </a:spcBef>
              <a:spcAft>
                <a:spcPct val="0"/>
              </a:spcAft>
              <a:defRPr sz="2800">
                <a:solidFill>
                  <a:schemeClr val="tx1"/>
                </a:solidFill>
                <a:latin typeface="Times" charset="0"/>
              </a:defRPr>
            </a:lvl8pPr>
            <a:lvl9pPr marL="3886200" indent="-228600" algn="ctr" defTabSz="930275" eaLnBrk="0" fontAlgn="base" hangingPunct="0">
              <a:spcBef>
                <a:spcPct val="0"/>
              </a:spcBef>
              <a:spcAft>
                <a:spcPct val="0"/>
              </a:spcAft>
              <a:defRPr sz="2800">
                <a:solidFill>
                  <a:schemeClr val="tx1"/>
                </a:solidFill>
                <a:latin typeface="Times" charset="0"/>
              </a:defRPr>
            </a:lvl9pPr>
          </a:lstStyle>
          <a:p>
            <a:fld id="{37CF9A12-F6C3-458D-9481-39015EC28FE5}" type="slidenum">
              <a:rPr lang="en-US" sz="1200" smtClean="0">
                <a:latin typeface="Times New Roman" pitchFamily="18" charset="0"/>
              </a:rPr>
              <a:pPr/>
              <a:t>22</a:t>
            </a:fld>
            <a:endParaRPr lang="en-US" sz="1200" smtClean="0">
              <a:latin typeface="Times New Roman" pitchFamily="18"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Slide Image Placeholder 1"/>
          <p:cNvSpPr>
            <a:spLocks noGrp="1" noRot="1" noChangeAspect="1" noTextEdit="1"/>
          </p:cNvSpPr>
          <p:nvPr>
            <p:ph type="sldImg"/>
          </p:nvPr>
        </p:nvSpPr>
        <p:spPr>
          <a:ln/>
        </p:spPr>
      </p:sp>
      <p:sp>
        <p:nvSpPr>
          <p:cNvPr id="10957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p>
        </p:txBody>
      </p:sp>
      <p:sp>
        <p:nvSpPr>
          <p:cNvPr id="109572" name="Slide Number Placeholder 3"/>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defTabSz="930275">
              <a:defRPr sz="2800">
                <a:solidFill>
                  <a:schemeClr val="tx1"/>
                </a:solidFill>
                <a:latin typeface="Times" charset="0"/>
              </a:defRPr>
            </a:lvl1pPr>
            <a:lvl2pPr marL="742950" indent="-285750" defTabSz="930275">
              <a:defRPr sz="2800">
                <a:solidFill>
                  <a:schemeClr val="tx1"/>
                </a:solidFill>
                <a:latin typeface="Times" charset="0"/>
              </a:defRPr>
            </a:lvl2pPr>
            <a:lvl3pPr marL="1143000" indent="-228600" defTabSz="930275">
              <a:defRPr sz="2800">
                <a:solidFill>
                  <a:schemeClr val="tx1"/>
                </a:solidFill>
                <a:latin typeface="Times" charset="0"/>
              </a:defRPr>
            </a:lvl3pPr>
            <a:lvl4pPr marL="1600200" indent="-228600" defTabSz="930275">
              <a:defRPr sz="2800">
                <a:solidFill>
                  <a:schemeClr val="tx1"/>
                </a:solidFill>
                <a:latin typeface="Times" charset="0"/>
              </a:defRPr>
            </a:lvl4pPr>
            <a:lvl5pPr marL="2057400" indent="-228600" defTabSz="930275">
              <a:defRPr sz="2800">
                <a:solidFill>
                  <a:schemeClr val="tx1"/>
                </a:solidFill>
                <a:latin typeface="Times" charset="0"/>
              </a:defRPr>
            </a:lvl5pPr>
            <a:lvl6pPr marL="2514600" indent="-228600" algn="ctr" defTabSz="930275" eaLnBrk="0" fontAlgn="base" hangingPunct="0">
              <a:spcBef>
                <a:spcPct val="0"/>
              </a:spcBef>
              <a:spcAft>
                <a:spcPct val="0"/>
              </a:spcAft>
              <a:defRPr sz="2800">
                <a:solidFill>
                  <a:schemeClr val="tx1"/>
                </a:solidFill>
                <a:latin typeface="Times" charset="0"/>
              </a:defRPr>
            </a:lvl6pPr>
            <a:lvl7pPr marL="2971800" indent="-228600" algn="ctr" defTabSz="930275" eaLnBrk="0" fontAlgn="base" hangingPunct="0">
              <a:spcBef>
                <a:spcPct val="0"/>
              </a:spcBef>
              <a:spcAft>
                <a:spcPct val="0"/>
              </a:spcAft>
              <a:defRPr sz="2800">
                <a:solidFill>
                  <a:schemeClr val="tx1"/>
                </a:solidFill>
                <a:latin typeface="Times" charset="0"/>
              </a:defRPr>
            </a:lvl7pPr>
            <a:lvl8pPr marL="3429000" indent="-228600" algn="ctr" defTabSz="930275" eaLnBrk="0" fontAlgn="base" hangingPunct="0">
              <a:spcBef>
                <a:spcPct val="0"/>
              </a:spcBef>
              <a:spcAft>
                <a:spcPct val="0"/>
              </a:spcAft>
              <a:defRPr sz="2800">
                <a:solidFill>
                  <a:schemeClr val="tx1"/>
                </a:solidFill>
                <a:latin typeface="Times" charset="0"/>
              </a:defRPr>
            </a:lvl8pPr>
            <a:lvl9pPr marL="3886200" indent="-228600" algn="ctr" defTabSz="930275" eaLnBrk="0" fontAlgn="base" hangingPunct="0">
              <a:spcBef>
                <a:spcPct val="0"/>
              </a:spcBef>
              <a:spcAft>
                <a:spcPct val="0"/>
              </a:spcAft>
              <a:defRPr sz="2800">
                <a:solidFill>
                  <a:schemeClr val="tx1"/>
                </a:solidFill>
                <a:latin typeface="Times" charset="0"/>
              </a:defRPr>
            </a:lvl9pPr>
          </a:lstStyle>
          <a:p>
            <a:fld id="{37CF9A12-F6C3-458D-9481-39015EC28FE5}" type="slidenum">
              <a:rPr lang="en-US" sz="1200" smtClean="0">
                <a:latin typeface="Times New Roman" pitchFamily="18" charset="0"/>
              </a:rPr>
              <a:pPr/>
              <a:t>23</a:t>
            </a:fld>
            <a:endParaRPr lang="en-US" sz="1200" smtClean="0">
              <a:latin typeface="Times New Roman" pitchFamily="18"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a:ln/>
        </p:spPr>
      </p:sp>
      <p:sp>
        <p:nvSpPr>
          <p:cNvPr id="111619"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p>
        </p:txBody>
      </p:sp>
      <p:sp>
        <p:nvSpPr>
          <p:cNvPr id="111620" name="Slide Number Placeholder 3"/>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defTabSz="930275">
              <a:defRPr sz="2800">
                <a:solidFill>
                  <a:schemeClr val="tx1"/>
                </a:solidFill>
                <a:latin typeface="Times" charset="0"/>
              </a:defRPr>
            </a:lvl1pPr>
            <a:lvl2pPr marL="742950" indent="-285750" defTabSz="930275">
              <a:defRPr sz="2800">
                <a:solidFill>
                  <a:schemeClr val="tx1"/>
                </a:solidFill>
                <a:latin typeface="Times" charset="0"/>
              </a:defRPr>
            </a:lvl2pPr>
            <a:lvl3pPr marL="1143000" indent="-228600" defTabSz="930275">
              <a:defRPr sz="2800">
                <a:solidFill>
                  <a:schemeClr val="tx1"/>
                </a:solidFill>
                <a:latin typeface="Times" charset="0"/>
              </a:defRPr>
            </a:lvl3pPr>
            <a:lvl4pPr marL="1600200" indent="-228600" defTabSz="930275">
              <a:defRPr sz="2800">
                <a:solidFill>
                  <a:schemeClr val="tx1"/>
                </a:solidFill>
                <a:latin typeface="Times" charset="0"/>
              </a:defRPr>
            </a:lvl4pPr>
            <a:lvl5pPr marL="2057400" indent="-228600" defTabSz="930275">
              <a:defRPr sz="2800">
                <a:solidFill>
                  <a:schemeClr val="tx1"/>
                </a:solidFill>
                <a:latin typeface="Times" charset="0"/>
              </a:defRPr>
            </a:lvl5pPr>
            <a:lvl6pPr marL="2514600" indent="-228600" algn="ctr" defTabSz="930275" eaLnBrk="0" fontAlgn="base" hangingPunct="0">
              <a:spcBef>
                <a:spcPct val="0"/>
              </a:spcBef>
              <a:spcAft>
                <a:spcPct val="0"/>
              </a:spcAft>
              <a:defRPr sz="2800">
                <a:solidFill>
                  <a:schemeClr val="tx1"/>
                </a:solidFill>
                <a:latin typeface="Times" charset="0"/>
              </a:defRPr>
            </a:lvl6pPr>
            <a:lvl7pPr marL="2971800" indent="-228600" algn="ctr" defTabSz="930275" eaLnBrk="0" fontAlgn="base" hangingPunct="0">
              <a:spcBef>
                <a:spcPct val="0"/>
              </a:spcBef>
              <a:spcAft>
                <a:spcPct val="0"/>
              </a:spcAft>
              <a:defRPr sz="2800">
                <a:solidFill>
                  <a:schemeClr val="tx1"/>
                </a:solidFill>
                <a:latin typeface="Times" charset="0"/>
              </a:defRPr>
            </a:lvl7pPr>
            <a:lvl8pPr marL="3429000" indent="-228600" algn="ctr" defTabSz="930275" eaLnBrk="0" fontAlgn="base" hangingPunct="0">
              <a:spcBef>
                <a:spcPct val="0"/>
              </a:spcBef>
              <a:spcAft>
                <a:spcPct val="0"/>
              </a:spcAft>
              <a:defRPr sz="2800">
                <a:solidFill>
                  <a:schemeClr val="tx1"/>
                </a:solidFill>
                <a:latin typeface="Times" charset="0"/>
              </a:defRPr>
            </a:lvl8pPr>
            <a:lvl9pPr marL="3886200" indent="-228600" algn="ctr" defTabSz="930275" eaLnBrk="0" fontAlgn="base" hangingPunct="0">
              <a:spcBef>
                <a:spcPct val="0"/>
              </a:spcBef>
              <a:spcAft>
                <a:spcPct val="0"/>
              </a:spcAft>
              <a:defRPr sz="2800">
                <a:solidFill>
                  <a:schemeClr val="tx1"/>
                </a:solidFill>
                <a:latin typeface="Times" charset="0"/>
              </a:defRPr>
            </a:lvl9pPr>
          </a:lstStyle>
          <a:p>
            <a:fld id="{1FE11257-C1B6-40E6-8231-610208AAE1AD}" type="slidenum">
              <a:rPr lang="en-US" sz="1200" smtClean="0">
                <a:latin typeface="Times New Roman" pitchFamily="18" charset="0"/>
              </a:rPr>
              <a:pPr/>
              <a:t>24</a:t>
            </a:fld>
            <a:endParaRPr lang="en-US" sz="1200" smtClean="0">
              <a:latin typeface="Times New Roman" pitchFamily="18"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Slide Image Placeholder 1"/>
          <p:cNvSpPr>
            <a:spLocks noGrp="1" noRot="1" noChangeAspect="1" noTextEdit="1"/>
          </p:cNvSpPr>
          <p:nvPr>
            <p:ph type="sldImg"/>
          </p:nvPr>
        </p:nvSpPr>
        <p:spPr>
          <a:ln/>
        </p:spPr>
      </p:sp>
      <p:sp>
        <p:nvSpPr>
          <p:cNvPr id="109571" name="Notes Placeholder 2"/>
          <p:cNvSpPr>
            <a:spLocks noGrp="1"/>
          </p:cNvSpPr>
          <p:nvPr>
            <p:ph type="body" idx="1"/>
          </p:nvPr>
        </p:nvSpPr>
        <p:spPr>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pPr lvl="1" eaLnBrk="1" hangingPunct="1">
              <a:defRPr/>
            </a:pPr>
            <a:endParaRPr lang="en-US" dirty="0"/>
          </a:p>
        </p:txBody>
      </p:sp>
      <p:sp>
        <p:nvSpPr>
          <p:cNvPr id="112644" name="Slide Number Placeholder 3"/>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defTabSz="930275">
              <a:defRPr sz="2800">
                <a:solidFill>
                  <a:schemeClr val="tx1"/>
                </a:solidFill>
                <a:latin typeface="Times" charset="0"/>
              </a:defRPr>
            </a:lvl1pPr>
            <a:lvl2pPr marL="742950" indent="-285750" defTabSz="930275">
              <a:defRPr sz="2800">
                <a:solidFill>
                  <a:schemeClr val="tx1"/>
                </a:solidFill>
                <a:latin typeface="Times" charset="0"/>
              </a:defRPr>
            </a:lvl2pPr>
            <a:lvl3pPr marL="1143000" indent="-228600" defTabSz="930275">
              <a:defRPr sz="2800">
                <a:solidFill>
                  <a:schemeClr val="tx1"/>
                </a:solidFill>
                <a:latin typeface="Times" charset="0"/>
              </a:defRPr>
            </a:lvl3pPr>
            <a:lvl4pPr marL="1600200" indent="-228600" defTabSz="930275">
              <a:defRPr sz="2800">
                <a:solidFill>
                  <a:schemeClr val="tx1"/>
                </a:solidFill>
                <a:latin typeface="Times" charset="0"/>
              </a:defRPr>
            </a:lvl4pPr>
            <a:lvl5pPr marL="2057400" indent="-228600" defTabSz="930275">
              <a:defRPr sz="2800">
                <a:solidFill>
                  <a:schemeClr val="tx1"/>
                </a:solidFill>
                <a:latin typeface="Times" charset="0"/>
              </a:defRPr>
            </a:lvl5pPr>
            <a:lvl6pPr marL="2514600" indent="-228600" algn="ctr" defTabSz="930275" eaLnBrk="0" fontAlgn="base" hangingPunct="0">
              <a:spcBef>
                <a:spcPct val="0"/>
              </a:spcBef>
              <a:spcAft>
                <a:spcPct val="0"/>
              </a:spcAft>
              <a:defRPr sz="2800">
                <a:solidFill>
                  <a:schemeClr val="tx1"/>
                </a:solidFill>
                <a:latin typeface="Times" charset="0"/>
              </a:defRPr>
            </a:lvl6pPr>
            <a:lvl7pPr marL="2971800" indent="-228600" algn="ctr" defTabSz="930275" eaLnBrk="0" fontAlgn="base" hangingPunct="0">
              <a:spcBef>
                <a:spcPct val="0"/>
              </a:spcBef>
              <a:spcAft>
                <a:spcPct val="0"/>
              </a:spcAft>
              <a:defRPr sz="2800">
                <a:solidFill>
                  <a:schemeClr val="tx1"/>
                </a:solidFill>
                <a:latin typeface="Times" charset="0"/>
              </a:defRPr>
            </a:lvl7pPr>
            <a:lvl8pPr marL="3429000" indent="-228600" algn="ctr" defTabSz="930275" eaLnBrk="0" fontAlgn="base" hangingPunct="0">
              <a:spcBef>
                <a:spcPct val="0"/>
              </a:spcBef>
              <a:spcAft>
                <a:spcPct val="0"/>
              </a:spcAft>
              <a:defRPr sz="2800">
                <a:solidFill>
                  <a:schemeClr val="tx1"/>
                </a:solidFill>
                <a:latin typeface="Times" charset="0"/>
              </a:defRPr>
            </a:lvl8pPr>
            <a:lvl9pPr marL="3886200" indent="-228600" algn="ctr" defTabSz="930275" eaLnBrk="0" fontAlgn="base" hangingPunct="0">
              <a:spcBef>
                <a:spcPct val="0"/>
              </a:spcBef>
              <a:spcAft>
                <a:spcPct val="0"/>
              </a:spcAft>
              <a:defRPr sz="2800">
                <a:solidFill>
                  <a:schemeClr val="tx1"/>
                </a:solidFill>
                <a:latin typeface="Times" charset="0"/>
              </a:defRPr>
            </a:lvl9pPr>
          </a:lstStyle>
          <a:p>
            <a:fld id="{80927AC4-7B60-4BD4-9AA1-C67D9AECA427}" type="slidenum">
              <a:rPr lang="en-US" sz="1200" smtClean="0">
                <a:latin typeface="Times New Roman" pitchFamily="18" charset="0"/>
              </a:rPr>
              <a:pPr/>
              <a:t>25</a:t>
            </a:fld>
            <a:endParaRPr lang="en-US" sz="1200" smtClean="0">
              <a:latin typeface="Times New Roman" pitchFamily="18"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p:cNvSpPr>
            <a:spLocks noGrp="1" noRot="1" noChangeAspect="1" noTextEdit="1"/>
          </p:cNvSpPr>
          <p:nvPr>
            <p:ph type="sldImg"/>
          </p:nvPr>
        </p:nvSpPr>
        <p:spPr>
          <a:ln/>
        </p:spPr>
      </p:sp>
      <p:sp>
        <p:nvSpPr>
          <p:cNvPr id="111619" name="Notes Placeholder 2"/>
          <p:cNvSpPr>
            <a:spLocks noGrp="1"/>
          </p:cNvSpPr>
          <p:nvPr>
            <p:ph type="body" idx="1"/>
          </p:nvPr>
        </p:nvSpPr>
        <p:spPr>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pPr lvl="1" eaLnBrk="1" hangingPunct="1">
              <a:defRPr/>
            </a:pPr>
            <a:endParaRPr lang="en-US" dirty="0"/>
          </a:p>
        </p:txBody>
      </p:sp>
      <p:sp>
        <p:nvSpPr>
          <p:cNvPr id="113668" name="Slide Number Placeholder 3"/>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defTabSz="930275">
              <a:defRPr sz="2800">
                <a:solidFill>
                  <a:schemeClr val="tx1"/>
                </a:solidFill>
                <a:latin typeface="Times" charset="0"/>
              </a:defRPr>
            </a:lvl1pPr>
            <a:lvl2pPr marL="742950" indent="-285750" defTabSz="930275">
              <a:defRPr sz="2800">
                <a:solidFill>
                  <a:schemeClr val="tx1"/>
                </a:solidFill>
                <a:latin typeface="Times" charset="0"/>
              </a:defRPr>
            </a:lvl2pPr>
            <a:lvl3pPr marL="1143000" indent="-228600" defTabSz="930275">
              <a:defRPr sz="2800">
                <a:solidFill>
                  <a:schemeClr val="tx1"/>
                </a:solidFill>
                <a:latin typeface="Times" charset="0"/>
              </a:defRPr>
            </a:lvl3pPr>
            <a:lvl4pPr marL="1600200" indent="-228600" defTabSz="930275">
              <a:defRPr sz="2800">
                <a:solidFill>
                  <a:schemeClr val="tx1"/>
                </a:solidFill>
                <a:latin typeface="Times" charset="0"/>
              </a:defRPr>
            </a:lvl4pPr>
            <a:lvl5pPr marL="2057400" indent="-228600" defTabSz="930275">
              <a:defRPr sz="2800">
                <a:solidFill>
                  <a:schemeClr val="tx1"/>
                </a:solidFill>
                <a:latin typeface="Times" charset="0"/>
              </a:defRPr>
            </a:lvl5pPr>
            <a:lvl6pPr marL="2514600" indent="-228600" algn="ctr" defTabSz="930275" eaLnBrk="0" fontAlgn="base" hangingPunct="0">
              <a:spcBef>
                <a:spcPct val="0"/>
              </a:spcBef>
              <a:spcAft>
                <a:spcPct val="0"/>
              </a:spcAft>
              <a:defRPr sz="2800">
                <a:solidFill>
                  <a:schemeClr val="tx1"/>
                </a:solidFill>
                <a:latin typeface="Times" charset="0"/>
              </a:defRPr>
            </a:lvl6pPr>
            <a:lvl7pPr marL="2971800" indent="-228600" algn="ctr" defTabSz="930275" eaLnBrk="0" fontAlgn="base" hangingPunct="0">
              <a:spcBef>
                <a:spcPct val="0"/>
              </a:spcBef>
              <a:spcAft>
                <a:spcPct val="0"/>
              </a:spcAft>
              <a:defRPr sz="2800">
                <a:solidFill>
                  <a:schemeClr val="tx1"/>
                </a:solidFill>
                <a:latin typeface="Times" charset="0"/>
              </a:defRPr>
            </a:lvl7pPr>
            <a:lvl8pPr marL="3429000" indent="-228600" algn="ctr" defTabSz="930275" eaLnBrk="0" fontAlgn="base" hangingPunct="0">
              <a:spcBef>
                <a:spcPct val="0"/>
              </a:spcBef>
              <a:spcAft>
                <a:spcPct val="0"/>
              </a:spcAft>
              <a:defRPr sz="2800">
                <a:solidFill>
                  <a:schemeClr val="tx1"/>
                </a:solidFill>
                <a:latin typeface="Times" charset="0"/>
              </a:defRPr>
            </a:lvl8pPr>
            <a:lvl9pPr marL="3886200" indent="-228600" algn="ctr" defTabSz="930275" eaLnBrk="0" fontAlgn="base" hangingPunct="0">
              <a:spcBef>
                <a:spcPct val="0"/>
              </a:spcBef>
              <a:spcAft>
                <a:spcPct val="0"/>
              </a:spcAft>
              <a:defRPr sz="2800">
                <a:solidFill>
                  <a:schemeClr val="tx1"/>
                </a:solidFill>
                <a:latin typeface="Times" charset="0"/>
              </a:defRPr>
            </a:lvl9pPr>
          </a:lstStyle>
          <a:p>
            <a:fld id="{3AEB2D54-2A66-40C1-9FE3-D11CFE00FC5C}" type="slidenum">
              <a:rPr lang="en-US" sz="1200" smtClean="0">
                <a:latin typeface="Times New Roman" pitchFamily="18" charset="0"/>
              </a:rPr>
              <a:pPr/>
              <a:t>26</a:t>
            </a:fld>
            <a:endParaRPr lang="en-US" sz="1200" smtClean="0">
              <a:latin typeface="Times New Roman" pitchFamily="18"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Slide Image Placeholder 1"/>
          <p:cNvSpPr>
            <a:spLocks noGrp="1" noRot="1" noChangeAspect="1" noTextEdit="1"/>
          </p:cNvSpPr>
          <p:nvPr>
            <p:ph type="sldImg"/>
          </p:nvPr>
        </p:nvSpPr>
        <p:spPr>
          <a:ln/>
        </p:spPr>
      </p:sp>
      <p:sp>
        <p:nvSpPr>
          <p:cNvPr id="11469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pPr lvl="1" eaLnBrk="1" hangingPunct="1"/>
            <a:endParaRPr lang="en-US" dirty="0"/>
          </a:p>
        </p:txBody>
      </p:sp>
      <p:sp>
        <p:nvSpPr>
          <p:cNvPr id="114692" name="Slide Number Placeholder 3"/>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defTabSz="930275">
              <a:defRPr sz="2800">
                <a:solidFill>
                  <a:schemeClr val="tx1"/>
                </a:solidFill>
                <a:latin typeface="Times" charset="0"/>
              </a:defRPr>
            </a:lvl1pPr>
            <a:lvl2pPr marL="742950" indent="-285750" defTabSz="930275">
              <a:defRPr sz="2800">
                <a:solidFill>
                  <a:schemeClr val="tx1"/>
                </a:solidFill>
                <a:latin typeface="Times" charset="0"/>
              </a:defRPr>
            </a:lvl2pPr>
            <a:lvl3pPr marL="1143000" indent="-228600" defTabSz="930275">
              <a:defRPr sz="2800">
                <a:solidFill>
                  <a:schemeClr val="tx1"/>
                </a:solidFill>
                <a:latin typeface="Times" charset="0"/>
              </a:defRPr>
            </a:lvl3pPr>
            <a:lvl4pPr marL="1600200" indent="-228600" defTabSz="930275">
              <a:defRPr sz="2800">
                <a:solidFill>
                  <a:schemeClr val="tx1"/>
                </a:solidFill>
                <a:latin typeface="Times" charset="0"/>
              </a:defRPr>
            </a:lvl4pPr>
            <a:lvl5pPr marL="2057400" indent="-228600" defTabSz="930275">
              <a:defRPr sz="2800">
                <a:solidFill>
                  <a:schemeClr val="tx1"/>
                </a:solidFill>
                <a:latin typeface="Times" charset="0"/>
              </a:defRPr>
            </a:lvl5pPr>
            <a:lvl6pPr marL="2514600" indent="-228600" algn="ctr" defTabSz="930275" eaLnBrk="0" fontAlgn="base" hangingPunct="0">
              <a:spcBef>
                <a:spcPct val="0"/>
              </a:spcBef>
              <a:spcAft>
                <a:spcPct val="0"/>
              </a:spcAft>
              <a:defRPr sz="2800">
                <a:solidFill>
                  <a:schemeClr val="tx1"/>
                </a:solidFill>
                <a:latin typeface="Times" charset="0"/>
              </a:defRPr>
            </a:lvl6pPr>
            <a:lvl7pPr marL="2971800" indent="-228600" algn="ctr" defTabSz="930275" eaLnBrk="0" fontAlgn="base" hangingPunct="0">
              <a:spcBef>
                <a:spcPct val="0"/>
              </a:spcBef>
              <a:spcAft>
                <a:spcPct val="0"/>
              </a:spcAft>
              <a:defRPr sz="2800">
                <a:solidFill>
                  <a:schemeClr val="tx1"/>
                </a:solidFill>
                <a:latin typeface="Times" charset="0"/>
              </a:defRPr>
            </a:lvl7pPr>
            <a:lvl8pPr marL="3429000" indent="-228600" algn="ctr" defTabSz="930275" eaLnBrk="0" fontAlgn="base" hangingPunct="0">
              <a:spcBef>
                <a:spcPct val="0"/>
              </a:spcBef>
              <a:spcAft>
                <a:spcPct val="0"/>
              </a:spcAft>
              <a:defRPr sz="2800">
                <a:solidFill>
                  <a:schemeClr val="tx1"/>
                </a:solidFill>
                <a:latin typeface="Times" charset="0"/>
              </a:defRPr>
            </a:lvl8pPr>
            <a:lvl9pPr marL="3886200" indent="-228600" algn="ctr" defTabSz="930275" eaLnBrk="0" fontAlgn="base" hangingPunct="0">
              <a:spcBef>
                <a:spcPct val="0"/>
              </a:spcBef>
              <a:spcAft>
                <a:spcPct val="0"/>
              </a:spcAft>
              <a:defRPr sz="2800">
                <a:solidFill>
                  <a:schemeClr val="tx1"/>
                </a:solidFill>
                <a:latin typeface="Times" charset="0"/>
              </a:defRPr>
            </a:lvl9pPr>
          </a:lstStyle>
          <a:p>
            <a:fld id="{286DA58A-7FC3-4ED5-BC7F-B82603965A00}" type="slidenum">
              <a:rPr lang="en-US" sz="1200" smtClean="0">
                <a:latin typeface="Times New Roman" pitchFamily="18" charset="0"/>
              </a:rPr>
              <a:pPr/>
              <a:t>27</a:t>
            </a:fld>
            <a:endParaRPr lang="en-US" sz="1200" smtClean="0">
              <a:latin typeface="Times New Roman" pitchFamily="18"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Slide Image Placeholder 1"/>
          <p:cNvSpPr>
            <a:spLocks noGrp="1" noRot="1" noChangeAspect="1" noTextEdit="1"/>
          </p:cNvSpPr>
          <p:nvPr>
            <p:ph type="sldImg"/>
          </p:nvPr>
        </p:nvSpPr>
        <p:spPr>
          <a:ln/>
        </p:spPr>
      </p:sp>
      <p:sp>
        <p:nvSpPr>
          <p:cNvPr id="11571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pPr lvl="1" eaLnBrk="1" hangingPunct="1"/>
            <a:endParaRPr lang="en-US"/>
          </a:p>
        </p:txBody>
      </p:sp>
      <p:sp>
        <p:nvSpPr>
          <p:cNvPr id="115716" name="Slide Number Placeholder 3"/>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defTabSz="930275">
              <a:defRPr sz="2800">
                <a:solidFill>
                  <a:schemeClr val="tx1"/>
                </a:solidFill>
                <a:latin typeface="Times" charset="0"/>
              </a:defRPr>
            </a:lvl1pPr>
            <a:lvl2pPr marL="742950" indent="-285750" defTabSz="930275">
              <a:defRPr sz="2800">
                <a:solidFill>
                  <a:schemeClr val="tx1"/>
                </a:solidFill>
                <a:latin typeface="Times" charset="0"/>
              </a:defRPr>
            </a:lvl2pPr>
            <a:lvl3pPr marL="1143000" indent="-228600" defTabSz="930275">
              <a:defRPr sz="2800">
                <a:solidFill>
                  <a:schemeClr val="tx1"/>
                </a:solidFill>
                <a:latin typeface="Times" charset="0"/>
              </a:defRPr>
            </a:lvl3pPr>
            <a:lvl4pPr marL="1600200" indent="-228600" defTabSz="930275">
              <a:defRPr sz="2800">
                <a:solidFill>
                  <a:schemeClr val="tx1"/>
                </a:solidFill>
                <a:latin typeface="Times" charset="0"/>
              </a:defRPr>
            </a:lvl4pPr>
            <a:lvl5pPr marL="2057400" indent="-228600" defTabSz="930275">
              <a:defRPr sz="2800">
                <a:solidFill>
                  <a:schemeClr val="tx1"/>
                </a:solidFill>
                <a:latin typeface="Times" charset="0"/>
              </a:defRPr>
            </a:lvl5pPr>
            <a:lvl6pPr marL="2514600" indent="-228600" algn="ctr" defTabSz="930275" eaLnBrk="0" fontAlgn="base" hangingPunct="0">
              <a:spcBef>
                <a:spcPct val="0"/>
              </a:spcBef>
              <a:spcAft>
                <a:spcPct val="0"/>
              </a:spcAft>
              <a:defRPr sz="2800">
                <a:solidFill>
                  <a:schemeClr val="tx1"/>
                </a:solidFill>
                <a:latin typeface="Times" charset="0"/>
              </a:defRPr>
            </a:lvl6pPr>
            <a:lvl7pPr marL="2971800" indent="-228600" algn="ctr" defTabSz="930275" eaLnBrk="0" fontAlgn="base" hangingPunct="0">
              <a:spcBef>
                <a:spcPct val="0"/>
              </a:spcBef>
              <a:spcAft>
                <a:spcPct val="0"/>
              </a:spcAft>
              <a:defRPr sz="2800">
                <a:solidFill>
                  <a:schemeClr val="tx1"/>
                </a:solidFill>
                <a:latin typeface="Times" charset="0"/>
              </a:defRPr>
            </a:lvl7pPr>
            <a:lvl8pPr marL="3429000" indent="-228600" algn="ctr" defTabSz="930275" eaLnBrk="0" fontAlgn="base" hangingPunct="0">
              <a:spcBef>
                <a:spcPct val="0"/>
              </a:spcBef>
              <a:spcAft>
                <a:spcPct val="0"/>
              </a:spcAft>
              <a:defRPr sz="2800">
                <a:solidFill>
                  <a:schemeClr val="tx1"/>
                </a:solidFill>
                <a:latin typeface="Times" charset="0"/>
              </a:defRPr>
            </a:lvl8pPr>
            <a:lvl9pPr marL="3886200" indent="-228600" algn="ctr" defTabSz="930275" eaLnBrk="0" fontAlgn="base" hangingPunct="0">
              <a:spcBef>
                <a:spcPct val="0"/>
              </a:spcBef>
              <a:spcAft>
                <a:spcPct val="0"/>
              </a:spcAft>
              <a:defRPr sz="2800">
                <a:solidFill>
                  <a:schemeClr val="tx1"/>
                </a:solidFill>
                <a:latin typeface="Times" charset="0"/>
              </a:defRPr>
            </a:lvl9pPr>
          </a:lstStyle>
          <a:p>
            <a:fld id="{92ECCC0A-BC54-43BB-A2E1-8755B3AC6561}" type="slidenum">
              <a:rPr lang="en-US" sz="1200" smtClean="0">
                <a:latin typeface="Times New Roman" pitchFamily="18" charset="0"/>
              </a:rPr>
              <a:pPr/>
              <a:t>28</a:t>
            </a:fld>
            <a:endParaRPr lang="en-US" sz="1200" smtClean="0">
              <a:latin typeface="Times New Roman" pitchFamily="18"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Slide Image Placeholder 1"/>
          <p:cNvSpPr>
            <a:spLocks noGrp="1" noRot="1" noChangeAspect="1" noTextEdit="1"/>
          </p:cNvSpPr>
          <p:nvPr>
            <p:ph type="sldImg"/>
          </p:nvPr>
        </p:nvSpPr>
        <p:spPr>
          <a:ln/>
        </p:spPr>
      </p:sp>
      <p:sp>
        <p:nvSpPr>
          <p:cNvPr id="116739"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pPr lvl="1" eaLnBrk="1" hangingPunct="1"/>
            <a:endParaRPr lang="en-US"/>
          </a:p>
        </p:txBody>
      </p:sp>
      <p:sp>
        <p:nvSpPr>
          <p:cNvPr id="116740" name="Slide Number Placeholder 3"/>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defTabSz="930275">
              <a:defRPr sz="2800">
                <a:solidFill>
                  <a:schemeClr val="tx1"/>
                </a:solidFill>
                <a:latin typeface="Times" charset="0"/>
              </a:defRPr>
            </a:lvl1pPr>
            <a:lvl2pPr marL="742950" indent="-285750" defTabSz="930275">
              <a:defRPr sz="2800">
                <a:solidFill>
                  <a:schemeClr val="tx1"/>
                </a:solidFill>
                <a:latin typeface="Times" charset="0"/>
              </a:defRPr>
            </a:lvl2pPr>
            <a:lvl3pPr marL="1143000" indent="-228600" defTabSz="930275">
              <a:defRPr sz="2800">
                <a:solidFill>
                  <a:schemeClr val="tx1"/>
                </a:solidFill>
                <a:latin typeface="Times" charset="0"/>
              </a:defRPr>
            </a:lvl3pPr>
            <a:lvl4pPr marL="1600200" indent="-228600" defTabSz="930275">
              <a:defRPr sz="2800">
                <a:solidFill>
                  <a:schemeClr val="tx1"/>
                </a:solidFill>
                <a:latin typeface="Times" charset="0"/>
              </a:defRPr>
            </a:lvl4pPr>
            <a:lvl5pPr marL="2057400" indent="-228600" defTabSz="930275">
              <a:defRPr sz="2800">
                <a:solidFill>
                  <a:schemeClr val="tx1"/>
                </a:solidFill>
                <a:latin typeface="Times" charset="0"/>
              </a:defRPr>
            </a:lvl5pPr>
            <a:lvl6pPr marL="2514600" indent="-228600" algn="ctr" defTabSz="930275" eaLnBrk="0" fontAlgn="base" hangingPunct="0">
              <a:spcBef>
                <a:spcPct val="0"/>
              </a:spcBef>
              <a:spcAft>
                <a:spcPct val="0"/>
              </a:spcAft>
              <a:defRPr sz="2800">
                <a:solidFill>
                  <a:schemeClr val="tx1"/>
                </a:solidFill>
                <a:latin typeface="Times" charset="0"/>
              </a:defRPr>
            </a:lvl6pPr>
            <a:lvl7pPr marL="2971800" indent="-228600" algn="ctr" defTabSz="930275" eaLnBrk="0" fontAlgn="base" hangingPunct="0">
              <a:spcBef>
                <a:spcPct val="0"/>
              </a:spcBef>
              <a:spcAft>
                <a:spcPct val="0"/>
              </a:spcAft>
              <a:defRPr sz="2800">
                <a:solidFill>
                  <a:schemeClr val="tx1"/>
                </a:solidFill>
                <a:latin typeface="Times" charset="0"/>
              </a:defRPr>
            </a:lvl7pPr>
            <a:lvl8pPr marL="3429000" indent="-228600" algn="ctr" defTabSz="930275" eaLnBrk="0" fontAlgn="base" hangingPunct="0">
              <a:spcBef>
                <a:spcPct val="0"/>
              </a:spcBef>
              <a:spcAft>
                <a:spcPct val="0"/>
              </a:spcAft>
              <a:defRPr sz="2800">
                <a:solidFill>
                  <a:schemeClr val="tx1"/>
                </a:solidFill>
                <a:latin typeface="Times" charset="0"/>
              </a:defRPr>
            </a:lvl8pPr>
            <a:lvl9pPr marL="3886200" indent="-228600" algn="ctr" defTabSz="930275" eaLnBrk="0" fontAlgn="base" hangingPunct="0">
              <a:spcBef>
                <a:spcPct val="0"/>
              </a:spcBef>
              <a:spcAft>
                <a:spcPct val="0"/>
              </a:spcAft>
              <a:defRPr sz="2800">
                <a:solidFill>
                  <a:schemeClr val="tx1"/>
                </a:solidFill>
                <a:latin typeface="Times" charset="0"/>
              </a:defRPr>
            </a:lvl9pPr>
          </a:lstStyle>
          <a:p>
            <a:fld id="{022BA2FF-3A6E-4BEC-9A8C-F620683EF753}" type="slidenum">
              <a:rPr lang="en-US" sz="1200" smtClean="0">
                <a:latin typeface="Times New Roman" pitchFamily="18" charset="0"/>
              </a:rPr>
              <a:pPr/>
              <a:t>29</a:t>
            </a:fld>
            <a:endParaRPr lang="en-US" sz="1200" smtClean="0">
              <a:latin typeface="Times New Roman" pitchFamily="18"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Slide Image Placeholder 1"/>
          <p:cNvSpPr>
            <a:spLocks noGrp="1" noRot="1" noChangeAspect="1" noTextEdit="1"/>
          </p:cNvSpPr>
          <p:nvPr>
            <p:ph type="sldImg"/>
          </p:nvPr>
        </p:nvSpPr>
        <p:spPr>
          <a:ln/>
        </p:spPr>
      </p:sp>
      <p:sp>
        <p:nvSpPr>
          <p:cNvPr id="117763"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pPr eaLnBrk="1" hangingPunct="1"/>
            <a:endParaRPr lang="en-US"/>
          </a:p>
        </p:txBody>
      </p:sp>
      <p:sp>
        <p:nvSpPr>
          <p:cNvPr id="117764" name="Slide Number Placeholder 3"/>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defTabSz="930275">
              <a:defRPr sz="2800">
                <a:solidFill>
                  <a:schemeClr val="tx1"/>
                </a:solidFill>
                <a:latin typeface="Times" charset="0"/>
              </a:defRPr>
            </a:lvl1pPr>
            <a:lvl2pPr marL="742950" indent="-285750" defTabSz="930275">
              <a:defRPr sz="2800">
                <a:solidFill>
                  <a:schemeClr val="tx1"/>
                </a:solidFill>
                <a:latin typeface="Times" charset="0"/>
              </a:defRPr>
            </a:lvl2pPr>
            <a:lvl3pPr marL="1143000" indent="-228600" defTabSz="930275">
              <a:defRPr sz="2800">
                <a:solidFill>
                  <a:schemeClr val="tx1"/>
                </a:solidFill>
                <a:latin typeface="Times" charset="0"/>
              </a:defRPr>
            </a:lvl3pPr>
            <a:lvl4pPr marL="1600200" indent="-228600" defTabSz="930275">
              <a:defRPr sz="2800">
                <a:solidFill>
                  <a:schemeClr val="tx1"/>
                </a:solidFill>
                <a:latin typeface="Times" charset="0"/>
              </a:defRPr>
            </a:lvl4pPr>
            <a:lvl5pPr marL="2057400" indent="-228600" defTabSz="930275">
              <a:defRPr sz="2800">
                <a:solidFill>
                  <a:schemeClr val="tx1"/>
                </a:solidFill>
                <a:latin typeface="Times" charset="0"/>
              </a:defRPr>
            </a:lvl5pPr>
            <a:lvl6pPr marL="2514600" indent="-228600" algn="ctr" defTabSz="930275" eaLnBrk="0" fontAlgn="base" hangingPunct="0">
              <a:spcBef>
                <a:spcPct val="0"/>
              </a:spcBef>
              <a:spcAft>
                <a:spcPct val="0"/>
              </a:spcAft>
              <a:defRPr sz="2800">
                <a:solidFill>
                  <a:schemeClr val="tx1"/>
                </a:solidFill>
                <a:latin typeface="Times" charset="0"/>
              </a:defRPr>
            </a:lvl6pPr>
            <a:lvl7pPr marL="2971800" indent="-228600" algn="ctr" defTabSz="930275" eaLnBrk="0" fontAlgn="base" hangingPunct="0">
              <a:spcBef>
                <a:spcPct val="0"/>
              </a:spcBef>
              <a:spcAft>
                <a:spcPct val="0"/>
              </a:spcAft>
              <a:defRPr sz="2800">
                <a:solidFill>
                  <a:schemeClr val="tx1"/>
                </a:solidFill>
                <a:latin typeface="Times" charset="0"/>
              </a:defRPr>
            </a:lvl7pPr>
            <a:lvl8pPr marL="3429000" indent="-228600" algn="ctr" defTabSz="930275" eaLnBrk="0" fontAlgn="base" hangingPunct="0">
              <a:spcBef>
                <a:spcPct val="0"/>
              </a:spcBef>
              <a:spcAft>
                <a:spcPct val="0"/>
              </a:spcAft>
              <a:defRPr sz="2800">
                <a:solidFill>
                  <a:schemeClr val="tx1"/>
                </a:solidFill>
                <a:latin typeface="Times" charset="0"/>
              </a:defRPr>
            </a:lvl8pPr>
            <a:lvl9pPr marL="3886200" indent="-228600" algn="ctr" defTabSz="930275" eaLnBrk="0" fontAlgn="base" hangingPunct="0">
              <a:spcBef>
                <a:spcPct val="0"/>
              </a:spcBef>
              <a:spcAft>
                <a:spcPct val="0"/>
              </a:spcAft>
              <a:defRPr sz="2800">
                <a:solidFill>
                  <a:schemeClr val="tx1"/>
                </a:solidFill>
                <a:latin typeface="Times" charset="0"/>
              </a:defRPr>
            </a:lvl9pPr>
          </a:lstStyle>
          <a:p>
            <a:fld id="{641D6670-3DA8-47FF-B91F-31E37C7644ED}" type="slidenum">
              <a:rPr lang="en-US" sz="1200" smtClean="0">
                <a:latin typeface="Times New Roman" pitchFamily="18" charset="0"/>
              </a:rPr>
              <a:pPr/>
              <a:t>30</a:t>
            </a:fld>
            <a:endParaRPr lang="en-US" sz="1200" smtClean="0">
              <a:latin typeface="Times New Roman" pitchFamily="18"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Image Placeholder 1"/>
          <p:cNvSpPr>
            <a:spLocks noGrp="1" noRot="1" noChangeAspect="1" noTextEdit="1"/>
          </p:cNvSpPr>
          <p:nvPr>
            <p:ph type="sldImg"/>
          </p:nvPr>
        </p:nvSpPr>
        <p:spPr>
          <a:ln/>
        </p:spPr>
      </p:sp>
      <p:sp>
        <p:nvSpPr>
          <p:cNvPr id="11878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p>
        </p:txBody>
      </p:sp>
      <p:sp>
        <p:nvSpPr>
          <p:cNvPr id="118788" name="Slide Number Placeholder 3"/>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defTabSz="930275">
              <a:defRPr sz="2800">
                <a:solidFill>
                  <a:schemeClr val="tx1"/>
                </a:solidFill>
                <a:latin typeface="Times" charset="0"/>
              </a:defRPr>
            </a:lvl1pPr>
            <a:lvl2pPr marL="742950" indent="-285750" defTabSz="930275">
              <a:defRPr sz="2800">
                <a:solidFill>
                  <a:schemeClr val="tx1"/>
                </a:solidFill>
                <a:latin typeface="Times" charset="0"/>
              </a:defRPr>
            </a:lvl2pPr>
            <a:lvl3pPr marL="1143000" indent="-228600" defTabSz="930275">
              <a:defRPr sz="2800">
                <a:solidFill>
                  <a:schemeClr val="tx1"/>
                </a:solidFill>
                <a:latin typeface="Times" charset="0"/>
              </a:defRPr>
            </a:lvl3pPr>
            <a:lvl4pPr marL="1600200" indent="-228600" defTabSz="930275">
              <a:defRPr sz="2800">
                <a:solidFill>
                  <a:schemeClr val="tx1"/>
                </a:solidFill>
                <a:latin typeface="Times" charset="0"/>
              </a:defRPr>
            </a:lvl4pPr>
            <a:lvl5pPr marL="2057400" indent="-228600" defTabSz="930275">
              <a:defRPr sz="2800">
                <a:solidFill>
                  <a:schemeClr val="tx1"/>
                </a:solidFill>
                <a:latin typeface="Times" charset="0"/>
              </a:defRPr>
            </a:lvl5pPr>
            <a:lvl6pPr marL="2514600" indent="-228600" algn="ctr" defTabSz="930275" eaLnBrk="0" fontAlgn="base" hangingPunct="0">
              <a:spcBef>
                <a:spcPct val="0"/>
              </a:spcBef>
              <a:spcAft>
                <a:spcPct val="0"/>
              </a:spcAft>
              <a:defRPr sz="2800">
                <a:solidFill>
                  <a:schemeClr val="tx1"/>
                </a:solidFill>
                <a:latin typeface="Times" charset="0"/>
              </a:defRPr>
            </a:lvl6pPr>
            <a:lvl7pPr marL="2971800" indent="-228600" algn="ctr" defTabSz="930275" eaLnBrk="0" fontAlgn="base" hangingPunct="0">
              <a:spcBef>
                <a:spcPct val="0"/>
              </a:spcBef>
              <a:spcAft>
                <a:spcPct val="0"/>
              </a:spcAft>
              <a:defRPr sz="2800">
                <a:solidFill>
                  <a:schemeClr val="tx1"/>
                </a:solidFill>
                <a:latin typeface="Times" charset="0"/>
              </a:defRPr>
            </a:lvl7pPr>
            <a:lvl8pPr marL="3429000" indent="-228600" algn="ctr" defTabSz="930275" eaLnBrk="0" fontAlgn="base" hangingPunct="0">
              <a:spcBef>
                <a:spcPct val="0"/>
              </a:spcBef>
              <a:spcAft>
                <a:spcPct val="0"/>
              </a:spcAft>
              <a:defRPr sz="2800">
                <a:solidFill>
                  <a:schemeClr val="tx1"/>
                </a:solidFill>
                <a:latin typeface="Times" charset="0"/>
              </a:defRPr>
            </a:lvl8pPr>
            <a:lvl9pPr marL="3886200" indent="-228600" algn="ctr" defTabSz="930275" eaLnBrk="0" fontAlgn="base" hangingPunct="0">
              <a:spcBef>
                <a:spcPct val="0"/>
              </a:spcBef>
              <a:spcAft>
                <a:spcPct val="0"/>
              </a:spcAft>
              <a:defRPr sz="2800">
                <a:solidFill>
                  <a:schemeClr val="tx1"/>
                </a:solidFill>
                <a:latin typeface="Times" charset="0"/>
              </a:defRPr>
            </a:lvl9pPr>
          </a:lstStyle>
          <a:p>
            <a:fld id="{ECE87660-F884-4C5A-9741-927B1339EAE8}" type="slidenum">
              <a:rPr lang="en-US" sz="1200" smtClean="0">
                <a:latin typeface="Times New Roman" pitchFamily="18" charset="0"/>
              </a:rPr>
              <a:pPr/>
              <a:t>31</a:t>
            </a:fld>
            <a:endParaRPr lang="en-US" sz="1200" smtClean="0">
              <a:latin typeface="Times New Roman" pitchFamily="18"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Image Placeholder 1"/>
          <p:cNvSpPr>
            <a:spLocks noGrp="1" noRot="1" noChangeAspect="1" noTextEdit="1"/>
          </p:cNvSpPr>
          <p:nvPr>
            <p:ph type="sldImg"/>
          </p:nvPr>
        </p:nvSpPr>
        <p:spPr>
          <a:ln/>
        </p:spPr>
      </p:sp>
      <p:sp>
        <p:nvSpPr>
          <p:cNvPr id="92163"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p>
        </p:txBody>
      </p:sp>
      <p:sp>
        <p:nvSpPr>
          <p:cNvPr id="92164" name="Slide Number Placeholder 3"/>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defTabSz="930275">
              <a:defRPr sz="2800">
                <a:solidFill>
                  <a:schemeClr val="tx1"/>
                </a:solidFill>
                <a:latin typeface="Times" charset="0"/>
              </a:defRPr>
            </a:lvl1pPr>
            <a:lvl2pPr marL="742950" indent="-285750" defTabSz="930275">
              <a:defRPr sz="2800">
                <a:solidFill>
                  <a:schemeClr val="tx1"/>
                </a:solidFill>
                <a:latin typeface="Times" charset="0"/>
              </a:defRPr>
            </a:lvl2pPr>
            <a:lvl3pPr marL="1143000" indent="-228600" defTabSz="930275">
              <a:defRPr sz="2800">
                <a:solidFill>
                  <a:schemeClr val="tx1"/>
                </a:solidFill>
                <a:latin typeface="Times" charset="0"/>
              </a:defRPr>
            </a:lvl3pPr>
            <a:lvl4pPr marL="1600200" indent="-228600" defTabSz="930275">
              <a:defRPr sz="2800">
                <a:solidFill>
                  <a:schemeClr val="tx1"/>
                </a:solidFill>
                <a:latin typeface="Times" charset="0"/>
              </a:defRPr>
            </a:lvl4pPr>
            <a:lvl5pPr marL="2057400" indent="-228600" defTabSz="930275">
              <a:defRPr sz="2800">
                <a:solidFill>
                  <a:schemeClr val="tx1"/>
                </a:solidFill>
                <a:latin typeface="Times" charset="0"/>
              </a:defRPr>
            </a:lvl5pPr>
            <a:lvl6pPr marL="2514600" indent="-228600" algn="ctr" defTabSz="930275" eaLnBrk="0" fontAlgn="base" hangingPunct="0">
              <a:spcBef>
                <a:spcPct val="0"/>
              </a:spcBef>
              <a:spcAft>
                <a:spcPct val="0"/>
              </a:spcAft>
              <a:defRPr sz="2800">
                <a:solidFill>
                  <a:schemeClr val="tx1"/>
                </a:solidFill>
                <a:latin typeface="Times" charset="0"/>
              </a:defRPr>
            </a:lvl6pPr>
            <a:lvl7pPr marL="2971800" indent="-228600" algn="ctr" defTabSz="930275" eaLnBrk="0" fontAlgn="base" hangingPunct="0">
              <a:spcBef>
                <a:spcPct val="0"/>
              </a:spcBef>
              <a:spcAft>
                <a:spcPct val="0"/>
              </a:spcAft>
              <a:defRPr sz="2800">
                <a:solidFill>
                  <a:schemeClr val="tx1"/>
                </a:solidFill>
                <a:latin typeface="Times" charset="0"/>
              </a:defRPr>
            </a:lvl7pPr>
            <a:lvl8pPr marL="3429000" indent="-228600" algn="ctr" defTabSz="930275" eaLnBrk="0" fontAlgn="base" hangingPunct="0">
              <a:spcBef>
                <a:spcPct val="0"/>
              </a:spcBef>
              <a:spcAft>
                <a:spcPct val="0"/>
              </a:spcAft>
              <a:defRPr sz="2800">
                <a:solidFill>
                  <a:schemeClr val="tx1"/>
                </a:solidFill>
                <a:latin typeface="Times" charset="0"/>
              </a:defRPr>
            </a:lvl8pPr>
            <a:lvl9pPr marL="3886200" indent="-228600" algn="ctr" defTabSz="930275" eaLnBrk="0" fontAlgn="base" hangingPunct="0">
              <a:spcBef>
                <a:spcPct val="0"/>
              </a:spcBef>
              <a:spcAft>
                <a:spcPct val="0"/>
              </a:spcAft>
              <a:defRPr sz="2800">
                <a:solidFill>
                  <a:schemeClr val="tx1"/>
                </a:solidFill>
                <a:latin typeface="Times" charset="0"/>
              </a:defRPr>
            </a:lvl9pPr>
          </a:lstStyle>
          <a:p>
            <a:fld id="{6CDC52D3-D5C1-4EAC-88B2-09BA1929F5A1}" type="slidenum">
              <a:rPr lang="en-US" sz="1200" smtClean="0">
                <a:latin typeface="Times New Roman" pitchFamily="18" charset="0"/>
              </a:rPr>
              <a:pPr/>
              <a:t>5</a:t>
            </a:fld>
            <a:endParaRPr lang="en-US" sz="1200" smtClean="0">
              <a:latin typeface="Times New Roman" pitchFamily="18"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a:ln/>
        </p:spPr>
      </p:sp>
      <p:sp>
        <p:nvSpPr>
          <p:cNvPr id="11981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p>
        </p:txBody>
      </p:sp>
      <p:sp>
        <p:nvSpPr>
          <p:cNvPr id="119812" name="Slide Number Placeholder 3"/>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defTabSz="930275">
              <a:defRPr sz="2800">
                <a:solidFill>
                  <a:schemeClr val="tx1"/>
                </a:solidFill>
                <a:latin typeface="Times" charset="0"/>
              </a:defRPr>
            </a:lvl1pPr>
            <a:lvl2pPr marL="742950" indent="-285750" defTabSz="930275">
              <a:defRPr sz="2800">
                <a:solidFill>
                  <a:schemeClr val="tx1"/>
                </a:solidFill>
                <a:latin typeface="Times" charset="0"/>
              </a:defRPr>
            </a:lvl2pPr>
            <a:lvl3pPr marL="1143000" indent="-228600" defTabSz="930275">
              <a:defRPr sz="2800">
                <a:solidFill>
                  <a:schemeClr val="tx1"/>
                </a:solidFill>
                <a:latin typeface="Times" charset="0"/>
              </a:defRPr>
            </a:lvl3pPr>
            <a:lvl4pPr marL="1600200" indent="-228600" defTabSz="930275">
              <a:defRPr sz="2800">
                <a:solidFill>
                  <a:schemeClr val="tx1"/>
                </a:solidFill>
                <a:latin typeface="Times" charset="0"/>
              </a:defRPr>
            </a:lvl4pPr>
            <a:lvl5pPr marL="2057400" indent="-228600" defTabSz="930275">
              <a:defRPr sz="2800">
                <a:solidFill>
                  <a:schemeClr val="tx1"/>
                </a:solidFill>
                <a:latin typeface="Times" charset="0"/>
              </a:defRPr>
            </a:lvl5pPr>
            <a:lvl6pPr marL="2514600" indent="-228600" algn="ctr" defTabSz="930275" eaLnBrk="0" fontAlgn="base" hangingPunct="0">
              <a:spcBef>
                <a:spcPct val="0"/>
              </a:spcBef>
              <a:spcAft>
                <a:spcPct val="0"/>
              </a:spcAft>
              <a:defRPr sz="2800">
                <a:solidFill>
                  <a:schemeClr val="tx1"/>
                </a:solidFill>
                <a:latin typeface="Times" charset="0"/>
              </a:defRPr>
            </a:lvl6pPr>
            <a:lvl7pPr marL="2971800" indent="-228600" algn="ctr" defTabSz="930275" eaLnBrk="0" fontAlgn="base" hangingPunct="0">
              <a:spcBef>
                <a:spcPct val="0"/>
              </a:spcBef>
              <a:spcAft>
                <a:spcPct val="0"/>
              </a:spcAft>
              <a:defRPr sz="2800">
                <a:solidFill>
                  <a:schemeClr val="tx1"/>
                </a:solidFill>
                <a:latin typeface="Times" charset="0"/>
              </a:defRPr>
            </a:lvl7pPr>
            <a:lvl8pPr marL="3429000" indent="-228600" algn="ctr" defTabSz="930275" eaLnBrk="0" fontAlgn="base" hangingPunct="0">
              <a:spcBef>
                <a:spcPct val="0"/>
              </a:spcBef>
              <a:spcAft>
                <a:spcPct val="0"/>
              </a:spcAft>
              <a:defRPr sz="2800">
                <a:solidFill>
                  <a:schemeClr val="tx1"/>
                </a:solidFill>
                <a:latin typeface="Times" charset="0"/>
              </a:defRPr>
            </a:lvl8pPr>
            <a:lvl9pPr marL="3886200" indent="-228600" algn="ctr" defTabSz="930275" eaLnBrk="0" fontAlgn="base" hangingPunct="0">
              <a:spcBef>
                <a:spcPct val="0"/>
              </a:spcBef>
              <a:spcAft>
                <a:spcPct val="0"/>
              </a:spcAft>
              <a:defRPr sz="2800">
                <a:solidFill>
                  <a:schemeClr val="tx1"/>
                </a:solidFill>
                <a:latin typeface="Times" charset="0"/>
              </a:defRPr>
            </a:lvl9pPr>
          </a:lstStyle>
          <a:p>
            <a:fld id="{71C89102-1D1C-4C13-912A-4DB29AFBF67B}" type="slidenum">
              <a:rPr lang="en-US" sz="1200" smtClean="0">
                <a:latin typeface="Times New Roman" pitchFamily="18" charset="0"/>
              </a:rPr>
              <a:pPr/>
              <a:t>32</a:t>
            </a:fld>
            <a:endParaRPr lang="en-US" sz="1200" smtClean="0">
              <a:latin typeface="Times New Roman" pitchFamily="18"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p:cNvSpPr>
            <a:spLocks noGrp="1" noRot="1" noChangeAspect="1" noTextEdit="1"/>
          </p:cNvSpPr>
          <p:nvPr>
            <p:ph type="sldImg"/>
          </p:nvPr>
        </p:nvSpPr>
        <p:spPr>
          <a:ln/>
        </p:spPr>
      </p:sp>
      <p:sp>
        <p:nvSpPr>
          <p:cNvPr id="12083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p>
        </p:txBody>
      </p:sp>
      <p:sp>
        <p:nvSpPr>
          <p:cNvPr id="120836" name="Slide Number Placeholder 3"/>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defTabSz="930275">
              <a:defRPr sz="2800">
                <a:solidFill>
                  <a:schemeClr val="tx1"/>
                </a:solidFill>
                <a:latin typeface="Times" charset="0"/>
              </a:defRPr>
            </a:lvl1pPr>
            <a:lvl2pPr marL="742950" indent="-285750" defTabSz="930275">
              <a:defRPr sz="2800">
                <a:solidFill>
                  <a:schemeClr val="tx1"/>
                </a:solidFill>
                <a:latin typeface="Times" charset="0"/>
              </a:defRPr>
            </a:lvl2pPr>
            <a:lvl3pPr marL="1143000" indent="-228600" defTabSz="930275">
              <a:defRPr sz="2800">
                <a:solidFill>
                  <a:schemeClr val="tx1"/>
                </a:solidFill>
                <a:latin typeface="Times" charset="0"/>
              </a:defRPr>
            </a:lvl3pPr>
            <a:lvl4pPr marL="1600200" indent="-228600" defTabSz="930275">
              <a:defRPr sz="2800">
                <a:solidFill>
                  <a:schemeClr val="tx1"/>
                </a:solidFill>
                <a:latin typeface="Times" charset="0"/>
              </a:defRPr>
            </a:lvl4pPr>
            <a:lvl5pPr marL="2057400" indent="-228600" defTabSz="930275">
              <a:defRPr sz="2800">
                <a:solidFill>
                  <a:schemeClr val="tx1"/>
                </a:solidFill>
                <a:latin typeface="Times" charset="0"/>
              </a:defRPr>
            </a:lvl5pPr>
            <a:lvl6pPr marL="2514600" indent="-228600" algn="ctr" defTabSz="930275" eaLnBrk="0" fontAlgn="base" hangingPunct="0">
              <a:spcBef>
                <a:spcPct val="0"/>
              </a:spcBef>
              <a:spcAft>
                <a:spcPct val="0"/>
              </a:spcAft>
              <a:defRPr sz="2800">
                <a:solidFill>
                  <a:schemeClr val="tx1"/>
                </a:solidFill>
                <a:latin typeface="Times" charset="0"/>
              </a:defRPr>
            </a:lvl6pPr>
            <a:lvl7pPr marL="2971800" indent="-228600" algn="ctr" defTabSz="930275" eaLnBrk="0" fontAlgn="base" hangingPunct="0">
              <a:spcBef>
                <a:spcPct val="0"/>
              </a:spcBef>
              <a:spcAft>
                <a:spcPct val="0"/>
              </a:spcAft>
              <a:defRPr sz="2800">
                <a:solidFill>
                  <a:schemeClr val="tx1"/>
                </a:solidFill>
                <a:latin typeface="Times" charset="0"/>
              </a:defRPr>
            </a:lvl7pPr>
            <a:lvl8pPr marL="3429000" indent="-228600" algn="ctr" defTabSz="930275" eaLnBrk="0" fontAlgn="base" hangingPunct="0">
              <a:spcBef>
                <a:spcPct val="0"/>
              </a:spcBef>
              <a:spcAft>
                <a:spcPct val="0"/>
              </a:spcAft>
              <a:defRPr sz="2800">
                <a:solidFill>
                  <a:schemeClr val="tx1"/>
                </a:solidFill>
                <a:latin typeface="Times" charset="0"/>
              </a:defRPr>
            </a:lvl8pPr>
            <a:lvl9pPr marL="3886200" indent="-228600" algn="ctr" defTabSz="930275" eaLnBrk="0" fontAlgn="base" hangingPunct="0">
              <a:spcBef>
                <a:spcPct val="0"/>
              </a:spcBef>
              <a:spcAft>
                <a:spcPct val="0"/>
              </a:spcAft>
              <a:defRPr sz="2800">
                <a:solidFill>
                  <a:schemeClr val="tx1"/>
                </a:solidFill>
                <a:latin typeface="Times" charset="0"/>
              </a:defRPr>
            </a:lvl9pPr>
          </a:lstStyle>
          <a:p>
            <a:fld id="{8CDFD130-3360-42DA-B346-57065EF6A89B}" type="slidenum">
              <a:rPr lang="en-US" sz="1200" smtClean="0">
                <a:latin typeface="Times New Roman" pitchFamily="18" charset="0"/>
              </a:rPr>
              <a:pPr/>
              <a:t>33</a:t>
            </a:fld>
            <a:endParaRPr lang="en-US" sz="1200" smtClean="0">
              <a:latin typeface="Times New Roman" pitchFamily="18"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Slide Image Placeholder 1"/>
          <p:cNvSpPr>
            <a:spLocks noGrp="1" noRot="1" noChangeAspect="1" noTextEdit="1"/>
          </p:cNvSpPr>
          <p:nvPr>
            <p:ph type="sldImg"/>
          </p:nvPr>
        </p:nvSpPr>
        <p:spPr>
          <a:ln/>
        </p:spPr>
      </p:sp>
      <p:sp>
        <p:nvSpPr>
          <p:cNvPr id="121859"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p>
        </p:txBody>
      </p:sp>
      <p:sp>
        <p:nvSpPr>
          <p:cNvPr id="121860" name="Slide Number Placeholder 3"/>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defTabSz="930275">
              <a:defRPr sz="2800">
                <a:solidFill>
                  <a:schemeClr val="tx1"/>
                </a:solidFill>
                <a:latin typeface="Times" charset="0"/>
              </a:defRPr>
            </a:lvl1pPr>
            <a:lvl2pPr marL="742950" indent="-285750" defTabSz="930275">
              <a:defRPr sz="2800">
                <a:solidFill>
                  <a:schemeClr val="tx1"/>
                </a:solidFill>
                <a:latin typeface="Times" charset="0"/>
              </a:defRPr>
            </a:lvl2pPr>
            <a:lvl3pPr marL="1143000" indent="-228600" defTabSz="930275">
              <a:defRPr sz="2800">
                <a:solidFill>
                  <a:schemeClr val="tx1"/>
                </a:solidFill>
                <a:latin typeface="Times" charset="0"/>
              </a:defRPr>
            </a:lvl3pPr>
            <a:lvl4pPr marL="1600200" indent="-228600" defTabSz="930275">
              <a:defRPr sz="2800">
                <a:solidFill>
                  <a:schemeClr val="tx1"/>
                </a:solidFill>
                <a:latin typeface="Times" charset="0"/>
              </a:defRPr>
            </a:lvl4pPr>
            <a:lvl5pPr marL="2057400" indent="-228600" defTabSz="930275">
              <a:defRPr sz="2800">
                <a:solidFill>
                  <a:schemeClr val="tx1"/>
                </a:solidFill>
                <a:latin typeface="Times" charset="0"/>
              </a:defRPr>
            </a:lvl5pPr>
            <a:lvl6pPr marL="2514600" indent="-228600" algn="ctr" defTabSz="930275" eaLnBrk="0" fontAlgn="base" hangingPunct="0">
              <a:spcBef>
                <a:spcPct val="0"/>
              </a:spcBef>
              <a:spcAft>
                <a:spcPct val="0"/>
              </a:spcAft>
              <a:defRPr sz="2800">
                <a:solidFill>
                  <a:schemeClr val="tx1"/>
                </a:solidFill>
                <a:latin typeface="Times" charset="0"/>
              </a:defRPr>
            </a:lvl6pPr>
            <a:lvl7pPr marL="2971800" indent="-228600" algn="ctr" defTabSz="930275" eaLnBrk="0" fontAlgn="base" hangingPunct="0">
              <a:spcBef>
                <a:spcPct val="0"/>
              </a:spcBef>
              <a:spcAft>
                <a:spcPct val="0"/>
              </a:spcAft>
              <a:defRPr sz="2800">
                <a:solidFill>
                  <a:schemeClr val="tx1"/>
                </a:solidFill>
                <a:latin typeface="Times" charset="0"/>
              </a:defRPr>
            </a:lvl7pPr>
            <a:lvl8pPr marL="3429000" indent="-228600" algn="ctr" defTabSz="930275" eaLnBrk="0" fontAlgn="base" hangingPunct="0">
              <a:spcBef>
                <a:spcPct val="0"/>
              </a:spcBef>
              <a:spcAft>
                <a:spcPct val="0"/>
              </a:spcAft>
              <a:defRPr sz="2800">
                <a:solidFill>
                  <a:schemeClr val="tx1"/>
                </a:solidFill>
                <a:latin typeface="Times" charset="0"/>
              </a:defRPr>
            </a:lvl8pPr>
            <a:lvl9pPr marL="3886200" indent="-228600" algn="ctr" defTabSz="930275" eaLnBrk="0" fontAlgn="base" hangingPunct="0">
              <a:spcBef>
                <a:spcPct val="0"/>
              </a:spcBef>
              <a:spcAft>
                <a:spcPct val="0"/>
              </a:spcAft>
              <a:defRPr sz="2800">
                <a:solidFill>
                  <a:schemeClr val="tx1"/>
                </a:solidFill>
                <a:latin typeface="Times" charset="0"/>
              </a:defRPr>
            </a:lvl9pPr>
          </a:lstStyle>
          <a:p>
            <a:fld id="{B110AFDE-8C68-4B3C-B438-50D3B200F9D9}" type="slidenum">
              <a:rPr lang="en-US" sz="1200" smtClean="0">
                <a:latin typeface="Times New Roman" pitchFamily="18" charset="0"/>
              </a:rPr>
              <a:pPr/>
              <a:t>34</a:t>
            </a:fld>
            <a:endParaRPr lang="en-US" sz="1200" smtClean="0">
              <a:latin typeface="Times New Roman" pitchFamily="18"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Slide Image Placeholder 1"/>
          <p:cNvSpPr>
            <a:spLocks noGrp="1" noRot="1" noChangeAspect="1" noTextEdit="1"/>
          </p:cNvSpPr>
          <p:nvPr>
            <p:ph type="sldImg"/>
          </p:nvPr>
        </p:nvSpPr>
        <p:spPr>
          <a:ln/>
        </p:spPr>
      </p:sp>
      <p:sp>
        <p:nvSpPr>
          <p:cNvPr id="122883"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dirty="0"/>
          </a:p>
        </p:txBody>
      </p:sp>
      <p:sp>
        <p:nvSpPr>
          <p:cNvPr id="122884" name="Slide Number Placeholder 3"/>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defTabSz="930275">
              <a:defRPr sz="2800">
                <a:solidFill>
                  <a:schemeClr val="tx1"/>
                </a:solidFill>
                <a:latin typeface="Times" charset="0"/>
              </a:defRPr>
            </a:lvl1pPr>
            <a:lvl2pPr marL="742950" indent="-285750" defTabSz="930275">
              <a:defRPr sz="2800">
                <a:solidFill>
                  <a:schemeClr val="tx1"/>
                </a:solidFill>
                <a:latin typeface="Times" charset="0"/>
              </a:defRPr>
            </a:lvl2pPr>
            <a:lvl3pPr marL="1143000" indent="-228600" defTabSz="930275">
              <a:defRPr sz="2800">
                <a:solidFill>
                  <a:schemeClr val="tx1"/>
                </a:solidFill>
                <a:latin typeface="Times" charset="0"/>
              </a:defRPr>
            </a:lvl3pPr>
            <a:lvl4pPr marL="1600200" indent="-228600" defTabSz="930275">
              <a:defRPr sz="2800">
                <a:solidFill>
                  <a:schemeClr val="tx1"/>
                </a:solidFill>
                <a:latin typeface="Times" charset="0"/>
              </a:defRPr>
            </a:lvl4pPr>
            <a:lvl5pPr marL="2057400" indent="-228600" defTabSz="930275">
              <a:defRPr sz="2800">
                <a:solidFill>
                  <a:schemeClr val="tx1"/>
                </a:solidFill>
                <a:latin typeface="Times" charset="0"/>
              </a:defRPr>
            </a:lvl5pPr>
            <a:lvl6pPr marL="2514600" indent="-228600" algn="ctr" defTabSz="930275" eaLnBrk="0" fontAlgn="base" hangingPunct="0">
              <a:spcBef>
                <a:spcPct val="0"/>
              </a:spcBef>
              <a:spcAft>
                <a:spcPct val="0"/>
              </a:spcAft>
              <a:defRPr sz="2800">
                <a:solidFill>
                  <a:schemeClr val="tx1"/>
                </a:solidFill>
                <a:latin typeface="Times" charset="0"/>
              </a:defRPr>
            </a:lvl6pPr>
            <a:lvl7pPr marL="2971800" indent="-228600" algn="ctr" defTabSz="930275" eaLnBrk="0" fontAlgn="base" hangingPunct="0">
              <a:spcBef>
                <a:spcPct val="0"/>
              </a:spcBef>
              <a:spcAft>
                <a:spcPct val="0"/>
              </a:spcAft>
              <a:defRPr sz="2800">
                <a:solidFill>
                  <a:schemeClr val="tx1"/>
                </a:solidFill>
                <a:latin typeface="Times" charset="0"/>
              </a:defRPr>
            </a:lvl7pPr>
            <a:lvl8pPr marL="3429000" indent="-228600" algn="ctr" defTabSz="930275" eaLnBrk="0" fontAlgn="base" hangingPunct="0">
              <a:spcBef>
                <a:spcPct val="0"/>
              </a:spcBef>
              <a:spcAft>
                <a:spcPct val="0"/>
              </a:spcAft>
              <a:defRPr sz="2800">
                <a:solidFill>
                  <a:schemeClr val="tx1"/>
                </a:solidFill>
                <a:latin typeface="Times" charset="0"/>
              </a:defRPr>
            </a:lvl8pPr>
            <a:lvl9pPr marL="3886200" indent="-228600" algn="ctr" defTabSz="930275" eaLnBrk="0" fontAlgn="base" hangingPunct="0">
              <a:spcBef>
                <a:spcPct val="0"/>
              </a:spcBef>
              <a:spcAft>
                <a:spcPct val="0"/>
              </a:spcAft>
              <a:defRPr sz="2800">
                <a:solidFill>
                  <a:schemeClr val="tx1"/>
                </a:solidFill>
                <a:latin typeface="Times" charset="0"/>
              </a:defRPr>
            </a:lvl9pPr>
          </a:lstStyle>
          <a:p>
            <a:fld id="{F233FEB6-3E73-4FE1-9075-219B440EBEDA}" type="slidenum">
              <a:rPr lang="en-US" sz="1200" smtClean="0">
                <a:latin typeface="Times New Roman" pitchFamily="18" charset="0"/>
              </a:rPr>
              <a:pPr/>
              <a:t>35</a:t>
            </a:fld>
            <a:endParaRPr lang="en-US" sz="1200" smtClean="0">
              <a:latin typeface="Times New Roman" pitchFamily="18"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Image Placeholder 1"/>
          <p:cNvSpPr>
            <a:spLocks noGrp="1" noRot="1" noChangeAspect="1" noTextEdit="1"/>
          </p:cNvSpPr>
          <p:nvPr>
            <p:ph type="sldImg"/>
          </p:nvPr>
        </p:nvSpPr>
        <p:spPr>
          <a:ln/>
        </p:spPr>
      </p:sp>
      <p:sp>
        <p:nvSpPr>
          <p:cNvPr id="12390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p>
        </p:txBody>
      </p:sp>
      <p:sp>
        <p:nvSpPr>
          <p:cNvPr id="123908" name="Slide Number Placeholder 3"/>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defTabSz="930275">
              <a:defRPr sz="2800">
                <a:solidFill>
                  <a:schemeClr val="tx1"/>
                </a:solidFill>
                <a:latin typeface="Times" charset="0"/>
              </a:defRPr>
            </a:lvl1pPr>
            <a:lvl2pPr marL="742950" indent="-285750" defTabSz="930275">
              <a:defRPr sz="2800">
                <a:solidFill>
                  <a:schemeClr val="tx1"/>
                </a:solidFill>
                <a:latin typeface="Times" charset="0"/>
              </a:defRPr>
            </a:lvl2pPr>
            <a:lvl3pPr marL="1143000" indent="-228600" defTabSz="930275">
              <a:defRPr sz="2800">
                <a:solidFill>
                  <a:schemeClr val="tx1"/>
                </a:solidFill>
                <a:latin typeface="Times" charset="0"/>
              </a:defRPr>
            </a:lvl3pPr>
            <a:lvl4pPr marL="1600200" indent="-228600" defTabSz="930275">
              <a:defRPr sz="2800">
                <a:solidFill>
                  <a:schemeClr val="tx1"/>
                </a:solidFill>
                <a:latin typeface="Times" charset="0"/>
              </a:defRPr>
            </a:lvl4pPr>
            <a:lvl5pPr marL="2057400" indent="-228600" defTabSz="930275">
              <a:defRPr sz="2800">
                <a:solidFill>
                  <a:schemeClr val="tx1"/>
                </a:solidFill>
                <a:latin typeface="Times" charset="0"/>
              </a:defRPr>
            </a:lvl5pPr>
            <a:lvl6pPr marL="2514600" indent="-228600" algn="ctr" defTabSz="930275" eaLnBrk="0" fontAlgn="base" hangingPunct="0">
              <a:spcBef>
                <a:spcPct val="0"/>
              </a:spcBef>
              <a:spcAft>
                <a:spcPct val="0"/>
              </a:spcAft>
              <a:defRPr sz="2800">
                <a:solidFill>
                  <a:schemeClr val="tx1"/>
                </a:solidFill>
                <a:latin typeface="Times" charset="0"/>
              </a:defRPr>
            </a:lvl6pPr>
            <a:lvl7pPr marL="2971800" indent="-228600" algn="ctr" defTabSz="930275" eaLnBrk="0" fontAlgn="base" hangingPunct="0">
              <a:spcBef>
                <a:spcPct val="0"/>
              </a:spcBef>
              <a:spcAft>
                <a:spcPct val="0"/>
              </a:spcAft>
              <a:defRPr sz="2800">
                <a:solidFill>
                  <a:schemeClr val="tx1"/>
                </a:solidFill>
                <a:latin typeface="Times" charset="0"/>
              </a:defRPr>
            </a:lvl7pPr>
            <a:lvl8pPr marL="3429000" indent="-228600" algn="ctr" defTabSz="930275" eaLnBrk="0" fontAlgn="base" hangingPunct="0">
              <a:spcBef>
                <a:spcPct val="0"/>
              </a:spcBef>
              <a:spcAft>
                <a:spcPct val="0"/>
              </a:spcAft>
              <a:defRPr sz="2800">
                <a:solidFill>
                  <a:schemeClr val="tx1"/>
                </a:solidFill>
                <a:latin typeface="Times" charset="0"/>
              </a:defRPr>
            </a:lvl8pPr>
            <a:lvl9pPr marL="3886200" indent="-228600" algn="ctr" defTabSz="930275" eaLnBrk="0" fontAlgn="base" hangingPunct="0">
              <a:spcBef>
                <a:spcPct val="0"/>
              </a:spcBef>
              <a:spcAft>
                <a:spcPct val="0"/>
              </a:spcAft>
              <a:defRPr sz="2800">
                <a:solidFill>
                  <a:schemeClr val="tx1"/>
                </a:solidFill>
                <a:latin typeface="Times" charset="0"/>
              </a:defRPr>
            </a:lvl9pPr>
          </a:lstStyle>
          <a:p>
            <a:fld id="{C3A5DB92-CCAE-44B6-87A4-04538BEB5049}" type="slidenum">
              <a:rPr lang="en-US" sz="1200" smtClean="0">
                <a:latin typeface="Times New Roman" pitchFamily="18" charset="0"/>
              </a:rPr>
              <a:pPr/>
              <a:t>36</a:t>
            </a:fld>
            <a:endParaRPr lang="en-US" sz="1200" smtClean="0">
              <a:latin typeface="Times New Roman" pitchFamily="18"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Slide Image Placeholder 1"/>
          <p:cNvSpPr>
            <a:spLocks noGrp="1" noRot="1" noChangeAspect="1" noTextEdit="1"/>
          </p:cNvSpPr>
          <p:nvPr>
            <p:ph type="sldImg"/>
          </p:nvPr>
        </p:nvSpPr>
        <p:spPr>
          <a:ln/>
        </p:spPr>
      </p:sp>
      <p:sp>
        <p:nvSpPr>
          <p:cNvPr id="12493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p>
        </p:txBody>
      </p:sp>
      <p:sp>
        <p:nvSpPr>
          <p:cNvPr id="124932" name="Slide Number Placeholder 3"/>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defTabSz="930275">
              <a:defRPr sz="2800">
                <a:solidFill>
                  <a:schemeClr val="tx1"/>
                </a:solidFill>
                <a:latin typeface="Times" charset="0"/>
              </a:defRPr>
            </a:lvl1pPr>
            <a:lvl2pPr marL="742950" indent="-285750" defTabSz="930275">
              <a:defRPr sz="2800">
                <a:solidFill>
                  <a:schemeClr val="tx1"/>
                </a:solidFill>
                <a:latin typeface="Times" charset="0"/>
              </a:defRPr>
            </a:lvl2pPr>
            <a:lvl3pPr marL="1143000" indent="-228600" defTabSz="930275">
              <a:defRPr sz="2800">
                <a:solidFill>
                  <a:schemeClr val="tx1"/>
                </a:solidFill>
                <a:latin typeface="Times" charset="0"/>
              </a:defRPr>
            </a:lvl3pPr>
            <a:lvl4pPr marL="1600200" indent="-228600" defTabSz="930275">
              <a:defRPr sz="2800">
                <a:solidFill>
                  <a:schemeClr val="tx1"/>
                </a:solidFill>
                <a:latin typeface="Times" charset="0"/>
              </a:defRPr>
            </a:lvl4pPr>
            <a:lvl5pPr marL="2057400" indent="-228600" defTabSz="930275">
              <a:defRPr sz="2800">
                <a:solidFill>
                  <a:schemeClr val="tx1"/>
                </a:solidFill>
                <a:latin typeface="Times" charset="0"/>
              </a:defRPr>
            </a:lvl5pPr>
            <a:lvl6pPr marL="2514600" indent="-228600" algn="ctr" defTabSz="930275" eaLnBrk="0" fontAlgn="base" hangingPunct="0">
              <a:spcBef>
                <a:spcPct val="0"/>
              </a:spcBef>
              <a:spcAft>
                <a:spcPct val="0"/>
              </a:spcAft>
              <a:defRPr sz="2800">
                <a:solidFill>
                  <a:schemeClr val="tx1"/>
                </a:solidFill>
                <a:latin typeface="Times" charset="0"/>
              </a:defRPr>
            </a:lvl6pPr>
            <a:lvl7pPr marL="2971800" indent="-228600" algn="ctr" defTabSz="930275" eaLnBrk="0" fontAlgn="base" hangingPunct="0">
              <a:spcBef>
                <a:spcPct val="0"/>
              </a:spcBef>
              <a:spcAft>
                <a:spcPct val="0"/>
              </a:spcAft>
              <a:defRPr sz="2800">
                <a:solidFill>
                  <a:schemeClr val="tx1"/>
                </a:solidFill>
                <a:latin typeface="Times" charset="0"/>
              </a:defRPr>
            </a:lvl7pPr>
            <a:lvl8pPr marL="3429000" indent="-228600" algn="ctr" defTabSz="930275" eaLnBrk="0" fontAlgn="base" hangingPunct="0">
              <a:spcBef>
                <a:spcPct val="0"/>
              </a:spcBef>
              <a:spcAft>
                <a:spcPct val="0"/>
              </a:spcAft>
              <a:defRPr sz="2800">
                <a:solidFill>
                  <a:schemeClr val="tx1"/>
                </a:solidFill>
                <a:latin typeface="Times" charset="0"/>
              </a:defRPr>
            </a:lvl8pPr>
            <a:lvl9pPr marL="3886200" indent="-228600" algn="ctr" defTabSz="930275" eaLnBrk="0" fontAlgn="base" hangingPunct="0">
              <a:spcBef>
                <a:spcPct val="0"/>
              </a:spcBef>
              <a:spcAft>
                <a:spcPct val="0"/>
              </a:spcAft>
              <a:defRPr sz="2800">
                <a:solidFill>
                  <a:schemeClr val="tx1"/>
                </a:solidFill>
                <a:latin typeface="Times" charset="0"/>
              </a:defRPr>
            </a:lvl9pPr>
          </a:lstStyle>
          <a:p>
            <a:fld id="{7D55554A-0A60-42D7-9827-34D771421784}" type="slidenum">
              <a:rPr lang="en-US" sz="1200" smtClean="0">
                <a:latin typeface="Times New Roman" pitchFamily="18" charset="0"/>
              </a:rPr>
              <a:pPr/>
              <a:t>37</a:t>
            </a:fld>
            <a:endParaRPr lang="en-US" sz="1200" smtClean="0">
              <a:latin typeface="Times New Roman" pitchFamily="18"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Slide Image Placeholder 1"/>
          <p:cNvSpPr>
            <a:spLocks noGrp="1" noRot="1" noChangeAspect="1" noTextEdit="1"/>
          </p:cNvSpPr>
          <p:nvPr>
            <p:ph type="sldImg"/>
          </p:nvPr>
        </p:nvSpPr>
        <p:spPr>
          <a:ln/>
        </p:spPr>
      </p:sp>
      <p:sp>
        <p:nvSpPr>
          <p:cNvPr id="12595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p>
        </p:txBody>
      </p:sp>
      <p:sp>
        <p:nvSpPr>
          <p:cNvPr id="125956" name="Slide Number Placeholder 3"/>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defTabSz="930275">
              <a:defRPr sz="2800">
                <a:solidFill>
                  <a:schemeClr val="tx1"/>
                </a:solidFill>
                <a:latin typeface="Times" charset="0"/>
              </a:defRPr>
            </a:lvl1pPr>
            <a:lvl2pPr marL="742950" indent="-285750" defTabSz="930275">
              <a:defRPr sz="2800">
                <a:solidFill>
                  <a:schemeClr val="tx1"/>
                </a:solidFill>
                <a:latin typeface="Times" charset="0"/>
              </a:defRPr>
            </a:lvl2pPr>
            <a:lvl3pPr marL="1143000" indent="-228600" defTabSz="930275">
              <a:defRPr sz="2800">
                <a:solidFill>
                  <a:schemeClr val="tx1"/>
                </a:solidFill>
                <a:latin typeface="Times" charset="0"/>
              </a:defRPr>
            </a:lvl3pPr>
            <a:lvl4pPr marL="1600200" indent="-228600" defTabSz="930275">
              <a:defRPr sz="2800">
                <a:solidFill>
                  <a:schemeClr val="tx1"/>
                </a:solidFill>
                <a:latin typeface="Times" charset="0"/>
              </a:defRPr>
            </a:lvl4pPr>
            <a:lvl5pPr marL="2057400" indent="-228600" defTabSz="930275">
              <a:defRPr sz="2800">
                <a:solidFill>
                  <a:schemeClr val="tx1"/>
                </a:solidFill>
                <a:latin typeface="Times" charset="0"/>
              </a:defRPr>
            </a:lvl5pPr>
            <a:lvl6pPr marL="2514600" indent="-228600" algn="ctr" defTabSz="930275" eaLnBrk="0" fontAlgn="base" hangingPunct="0">
              <a:spcBef>
                <a:spcPct val="0"/>
              </a:spcBef>
              <a:spcAft>
                <a:spcPct val="0"/>
              </a:spcAft>
              <a:defRPr sz="2800">
                <a:solidFill>
                  <a:schemeClr val="tx1"/>
                </a:solidFill>
                <a:latin typeface="Times" charset="0"/>
              </a:defRPr>
            </a:lvl6pPr>
            <a:lvl7pPr marL="2971800" indent="-228600" algn="ctr" defTabSz="930275" eaLnBrk="0" fontAlgn="base" hangingPunct="0">
              <a:spcBef>
                <a:spcPct val="0"/>
              </a:spcBef>
              <a:spcAft>
                <a:spcPct val="0"/>
              </a:spcAft>
              <a:defRPr sz="2800">
                <a:solidFill>
                  <a:schemeClr val="tx1"/>
                </a:solidFill>
                <a:latin typeface="Times" charset="0"/>
              </a:defRPr>
            </a:lvl7pPr>
            <a:lvl8pPr marL="3429000" indent="-228600" algn="ctr" defTabSz="930275" eaLnBrk="0" fontAlgn="base" hangingPunct="0">
              <a:spcBef>
                <a:spcPct val="0"/>
              </a:spcBef>
              <a:spcAft>
                <a:spcPct val="0"/>
              </a:spcAft>
              <a:defRPr sz="2800">
                <a:solidFill>
                  <a:schemeClr val="tx1"/>
                </a:solidFill>
                <a:latin typeface="Times" charset="0"/>
              </a:defRPr>
            </a:lvl8pPr>
            <a:lvl9pPr marL="3886200" indent="-228600" algn="ctr" defTabSz="930275" eaLnBrk="0" fontAlgn="base" hangingPunct="0">
              <a:spcBef>
                <a:spcPct val="0"/>
              </a:spcBef>
              <a:spcAft>
                <a:spcPct val="0"/>
              </a:spcAft>
              <a:defRPr sz="2800">
                <a:solidFill>
                  <a:schemeClr val="tx1"/>
                </a:solidFill>
                <a:latin typeface="Times" charset="0"/>
              </a:defRPr>
            </a:lvl9pPr>
          </a:lstStyle>
          <a:p>
            <a:fld id="{6EE032AA-BE69-4BED-9599-A343BC97ECB8}" type="slidenum">
              <a:rPr lang="en-US" sz="1200" smtClean="0">
                <a:latin typeface="Times New Roman" pitchFamily="18" charset="0"/>
              </a:rPr>
              <a:pPr/>
              <a:t>38</a:t>
            </a:fld>
            <a:endParaRPr lang="en-US" sz="1200" smtClean="0">
              <a:latin typeface="Times New Roman" pitchFamily="18"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Slide Image Placeholder 1"/>
          <p:cNvSpPr>
            <a:spLocks noGrp="1" noRot="1" noChangeAspect="1" noTextEdit="1"/>
          </p:cNvSpPr>
          <p:nvPr>
            <p:ph type="sldImg"/>
          </p:nvPr>
        </p:nvSpPr>
        <p:spPr>
          <a:ln/>
        </p:spPr>
      </p:sp>
      <p:sp>
        <p:nvSpPr>
          <p:cNvPr id="126979"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p>
        </p:txBody>
      </p:sp>
      <p:sp>
        <p:nvSpPr>
          <p:cNvPr id="126980" name="Slide Number Placeholder 3"/>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defTabSz="930275">
              <a:defRPr sz="2800">
                <a:solidFill>
                  <a:schemeClr val="tx1"/>
                </a:solidFill>
                <a:latin typeface="Times" charset="0"/>
              </a:defRPr>
            </a:lvl1pPr>
            <a:lvl2pPr marL="742950" indent="-285750" defTabSz="930275">
              <a:defRPr sz="2800">
                <a:solidFill>
                  <a:schemeClr val="tx1"/>
                </a:solidFill>
                <a:latin typeface="Times" charset="0"/>
              </a:defRPr>
            </a:lvl2pPr>
            <a:lvl3pPr marL="1143000" indent="-228600" defTabSz="930275">
              <a:defRPr sz="2800">
                <a:solidFill>
                  <a:schemeClr val="tx1"/>
                </a:solidFill>
                <a:latin typeface="Times" charset="0"/>
              </a:defRPr>
            </a:lvl3pPr>
            <a:lvl4pPr marL="1600200" indent="-228600" defTabSz="930275">
              <a:defRPr sz="2800">
                <a:solidFill>
                  <a:schemeClr val="tx1"/>
                </a:solidFill>
                <a:latin typeface="Times" charset="0"/>
              </a:defRPr>
            </a:lvl4pPr>
            <a:lvl5pPr marL="2057400" indent="-228600" defTabSz="930275">
              <a:defRPr sz="2800">
                <a:solidFill>
                  <a:schemeClr val="tx1"/>
                </a:solidFill>
                <a:latin typeface="Times" charset="0"/>
              </a:defRPr>
            </a:lvl5pPr>
            <a:lvl6pPr marL="2514600" indent="-228600" algn="ctr" defTabSz="930275" eaLnBrk="0" fontAlgn="base" hangingPunct="0">
              <a:spcBef>
                <a:spcPct val="0"/>
              </a:spcBef>
              <a:spcAft>
                <a:spcPct val="0"/>
              </a:spcAft>
              <a:defRPr sz="2800">
                <a:solidFill>
                  <a:schemeClr val="tx1"/>
                </a:solidFill>
                <a:latin typeface="Times" charset="0"/>
              </a:defRPr>
            </a:lvl6pPr>
            <a:lvl7pPr marL="2971800" indent="-228600" algn="ctr" defTabSz="930275" eaLnBrk="0" fontAlgn="base" hangingPunct="0">
              <a:spcBef>
                <a:spcPct val="0"/>
              </a:spcBef>
              <a:spcAft>
                <a:spcPct val="0"/>
              </a:spcAft>
              <a:defRPr sz="2800">
                <a:solidFill>
                  <a:schemeClr val="tx1"/>
                </a:solidFill>
                <a:latin typeface="Times" charset="0"/>
              </a:defRPr>
            </a:lvl7pPr>
            <a:lvl8pPr marL="3429000" indent="-228600" algn="ctr" defTabSz="930275" eaLnBrk="0" fontAlgn="base" hangingPunct="0">
              <a:spcBef>
                <a:spcPct val="0"/>
              </a:spcBef>
              <a:spcAft>
                <a:spcPct val="0"/>
              </a:spcAft>
              <a:defRPr sz="2800">
                <a:solidFill>
                  <a:schemeClr val="tx1"/>
                </a:solidFill>
                <a:latin typeface="Times" charset="0"/>
              </a:defRPr>
            </a:lvl8pPr>
            <a:lvl9pPr marL="3886200" indent="-228600" algn="ctr" defTabSz="930275" eaLnBrk="0" fontAlgn="base" hangingPunct="0">
              <a:spcBef>
                <a:spcPct val="0"/>
              </a:spcBef>
              <a:spcAft>
                <a:spcPct val="0"/>
              </a:spcAft>
              <a:defRPr sz="2800">
                <a:solidFill>
                  <a:schemeClr val="tx1"/>
                </a:solidFill>
                <a:latin typeface="Times" charset="0"/>
              </a:defRPr>
            </a:lvl9pPr>
          </a:lstStyle>
          <a:p>
            <a:fld id="{3BD2B0DA-AEB8-4ACE-8E5A-D0069DAE9FFE}" type="slidenum">
              <a:rPr lang="en-US" sz="1200" smtClean="0">
                <a:latin typeface="Times New Roman" pitchFamily="18" charset="0"/>
              </a:rPr>
              <a:pPr/>
              <a:t>39</a:t>
            </a:fld>
            <a:endParaRPr lang="en-US" sz="1200" smtClean="0">
              <a:latin typeface="Times New Roman" pitchFamily="18"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Slide Image Placeholder 1"/>
          <p:cNvSpPr>
            <a:spLocks noGrp="1" noRot="1" noChangeAspect="1" noTextEdit="1"/>
          </p:cNvSpPr>
          <p:nvPr>
            <p:ph type="sldImg"/>
          </p:nvPr>
        </p:nvSpPr>
        <p:spPr>
          <a:ln/>
        </p:spPr>
      </p:sp>
      <p:sp>
        <p:nvSpPr>
          <p:cNvPr id="128003"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p>
        </p:txBody>
      </p:sp>
      <p:sp>
        <p:nvSpPr>
          <p:cNvPr id="128004" name="Slide Number Placeholder 3"/>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defTabSz="930275">
              <a:defRPr sz="2800">
                <a:solidFill>
                  <a:schemeClr val="tx1"/>
                </a:solidFill>
                <a:latin typeface="Times" charset="0"/>
              </a:defRPr>
            </a:lvl1pPr>
            <a:lvl2pPr marL="742950" indent="-285750" defTabSz="930275">
              <a:defRPr sz="2800">
                <a:solidFill>
                  <a:schemeClr val="tx1"/>
                </a:solidFill>
                <a:latin typeface="Times" charset="0"/>
              </a:defRPr>
            </a:lvl2pPr>
            <a:lvl3pPr marL="1143000" indent="-228600" defTabSz="930275">
              <a:defRPr sz="2800">
                <a:solidFill>
                  <a:schemeClr val="tx1"/>
                </a:solidFill>
                <a:latin typeface="Times" charset="0"/>
              </a:defRPr>
            </a:lvl3pPr>
            <a:lvl4pPr marL="1600200" indent="-228600" defTabSz="930275">
              <a:defRPr sz="2800">
                <a:solidFill>
                  <a:schemeClr val="tx1"/>
                </a:solidFill>
                <a:latin typeface="Times" charset="0"/>
              </a:defRPr>
            </a:lvl4pPr>
            <a:lvl5pPr marL="2057400" indent="-228600" defTabSz="930275">
              <a:defRPr sz="2800">
                <a:solidFill>
                  <a:schemeClr val="tx1"/>
                </a:solidFill>
                <a:latin typeface="Times" charset="0"/>
              </a:defRPr>
            </a:lvl5pPr>
            <a:lvl6pPr marL="2514600" indent="-228600" algn="ctr" defTabSz="930275" eaLnBrk="0" fontAlgn="base" hangingPunct="0">
              <a:spcBef>
                <a:spcPct val="0"/>
              </a:spcBef>
              <a:spcAft>
                <a:spcPct val="0"/>
              </a:spcAft>
              <a:defRPr sz="2800">
                <a:solidFill>
                  <a:schemeClr val="tx1"/>
                </a:solidFill>
                <a:latin typeface="Times" charset="0"/>
              </a:defRPr>
            </a:lvl6pPr>
            <a:lvl7pPr marL="2971800" indent="-228600" algn="ctr" defTabSz="930275" eaLnBrk="0" fontAlgn="base" hangingPunct="0">
              <a:spcBef>
                <a:spcPct val="0"/>
              </a:spcBef>
              <a:spcAft>
                <a:spcPct val="0"/>
              </a:spcAft>
              <a:defRPr sz="2800">
                <a:solidFill>
                  <a:schemeClr val="tx1"/>
                </a:solidFill>
                <a:latin typeface="Times" charset="0"/>
              </a:defRPr>
            </a:lvl7pPr>
            <a:lvl8pPr marL="3429000" indent="-228600" algn="ctr" defTabSz="930275" eaLnBrk="0" fontAlgn="base" hangingPunct="0">
              <a:spcBef>
                <a:spcPct val="0"/>
              </a:spcBef>
              <a:spcAft>
                <a:spcPct val="0"/>
              </a:spcAft>
              <a:defRPr sz="2800">
                <a:solidFill>
                  <a:schemeClr val="tx1"/>
                </a:solidFill>
                <a:latin typeface="Times" charset="0"/>
              </a:defRPr>
            </a:lvl8pPr>
            <a:lvl9pPr marL="3886200" indent="-228600" algn="ctr" defTabSz="930275" eaLnBrk="0" fontAlgn="base" hangingPunct="0">
              <a:spcBef>
                <a:spcPct val="0"/>
              </a:spcBef>
              <a:spcAft>
                <a:spcPct val="0"/>
              </a:spcAft>
              <a:defRPr sz="2800">
                <a:solidFill>
                  <a:schemeClr val="tx1"/>
                </a:solidFill>
                <a:latin typeface="Times" charset="0"/>
              </a:defRPr>
            </a:lvl9pPr>
          </a:lstStyle>
          <a:p>
            <a:fld id="{4C1EEBAB-B717-4DD2-8175-885A0E1C00A3}" type="slidenum">
              <a:rPr lang="en-US" sz="1200" smtClean="0">
                <a:latin typeface="Times New Roman" pitchFamily="18" charset="0"/>
              </a:rPr>
              <a:pPr/>
              <a:t>40</a:t>
            </a:fld>
            <a:endParaRPr lang="en-US" sz="1200" smtClean="0">
              <a:latin typeface="Times New Roman" pitchFamily="18"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a:ln/>
        </p:spPr>
      </p:sp>
      <p:sp>
        <p:nvSpPr>
          <p:cNvPr id="12902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p>
        </p:txBody>
      </p:sp>
      <p:sp>
        <p:nvSpPr>
          <p:cNvPr id="129028" name="Slide Number Placeholder 3"/>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defTabSz="930275">
              <a:defRPr sz="2800">
                <a:solidFill>
                  <a:schemeClr val="tx1"/>
                </a:solidFill>
                <a:latin typeface="Times" charset="0"/>
              </a:defRPr>
            </a:lvl1pPr>
            <a:lvl2pPr marL="742950" indent="-285750" defTabSz="930275">
              <a:defRPr sz="2800">
                <a:solidFill>
                  <a:schemeClr val="tx1"/>
                </a:solidFill>
                <a:latin typeface="Times" charset="0"/>
              </a:defRPr>
            </a:lvl2pPr>
            <a:lvl3pPr marL="1143000" indent="-228600" defTabSz="930275">
              <a:defRPr sz="2800">
                <a:solidFill>
                  <a:schemeClr val="tx1"/>
                </a:solidFill>
                <a:latin typeface="Times" charset="0"/>
              </a:defRPr>
            </a:lvl3pPr>
            <a:lvl4pPr marL="1600200" indent="-228600" defTabSz="930275">
              <a:defRPr sz="2800">
                <a:solidFill>
                  <a:schemeClr val="tx1"/>
                </a:solidFill>
                <a:latin typeface="Times" charset="0"/>
              </a:defRPr>
            </a:lvl4pPr>
            <a:lvl5pPr marL="2057400" indent="-228600" defTabSz="930275">
              <a:defRPr sz="2800">
                <a:solidFill>
                  <a:schemeClr val="tx1"/>
                </a:solidFill>
                <a:latin typeface="Times" charset="0"/>
              </a:defRPr>
            </a:lvl5pPr>
            <a:lvl6pPr marL="2514600" indent="-228600" algn="ctr" defTabSz="930275" eaLnBrk="0" fontAlgn="base" hangingPunct="0">
              <a:spcBef>
                <a:spcPct val="0"/>
              </a:spcBef>
              <a:spcAft>
                <a:spcPct val="0"/>
              </a:spcAft>
              <a:defRPr sz="2800">
                <a:solidFill>
                  <a:schemeClr val="tx1"/>
                </a:solidFill>
                <a:latin typeface="Times" charset="0"/>
              </a:defRPr>
            </a:lvl6pPr>
            <a:lvl7pPr marL="2971800" indent="-228600" algn="ctr" defTabSz="930275" eaLnBrk="0" fontAlgn="base" hangingPunct="0">
              <a:spcBef>
                <a:spcPct val="0"/>
              </a:spcBef>
              <a:spcAft>
                <a:spcPct val="0"/>
              </a:spcAft>
              <a:defRPr sz="2800">
                <a:solidFill>
                  <a:schemeClr val="tx1"/>
                </a:solidFill>
                <a:latin typeface="Times" charset="0"/>
              </a:defRPr>
            </a:lvl7pPr>
            <a:lvl8pPr marL="3429000" indent="-228600" algn="ctr" defTabSz="930275" eaLnBrk="0" fontAlgn="base" hangingPunct="0">
              <a:spcBef>
                <a:spcPct val="0"/>
              </a:spcBef>
              <a:spcAft>
                <a:spcPct val="0"/>
              </a:spcAft>
              <a:defRPr sz="2800">
                <a:solidFill>
                  <a:schemeClr val="tx1"/>
                </a:solidFill>
                <a:latin typeface="Times" charset="0"/>
              </a:defRPr>
            </a:lvl8pPr>
            <a:lvl9pPr marL="3886200" indent="-228600" algn="ctr" defTabSz="930275" eaLnBrk="0" fontAlgn="base" hangingPunct="0">
              <a:spcBef>
                <a:spcPct val="0"/>
              </a:spcBef>
              <a:spcAft>
                <a:spcPct val="0"/>
              </a:spcAft>
              <a:defRPr sz="2800">
                <a:solidFill>
                  <a:schemeClr val="tx1"/>
                </a:solidFill>
                <a:latin typeface="Times" charset="0"/>
              </a:defRPr>
            </a:lvl9pPr>
          </a:lstStyle>
          <a:p>
            <a:fld id="{51D1BD8D-1B33-413D-970F-49E384726CC3}" type="slidenum">
              <a:rPr lang="en-US" sz="1200" smtClean="0">
                <a:latin typeface="Times New Roman" pitchFamily="18" charset="0"/>
              </a:rPr>
              <a:pPr/>
              <a:t>41</a:t>
            </a:fld>
            <a:endParaRPr lang="en-US" sz="1200" smtClean="0">
              <a:latin typeface="Times New Roman" pitchFamily="18"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Image Placeholder 1"/>
          <p:cNvSpPr>
            <a:spLocks noGrp="1" noRot="1" noChangeAspect="1" noTextEdit="1"/>
          </p:cNvSpPr>
          <p:nvPr>
            <p:ph type="sldImg"/>
          </p:nvPr>
        </p:nvSpPr>
        <p:spPr>
          <a:ln/>
        </p:spPr>
      </p:sp>
      <p:sp>
        <p:nvSpPr>
          <p:cNvPr id="9318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p>
        </p:txBody>
      </p:sp>
      <p:sp>
        <p:nvSpPr>
          <p:cNvPr id="93188" name="Slide Number Placeholder 3"/>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defTabSz="930275">
              <a:defRPr sz="2800">
                <a:solidFill>
                  <a:schemeClr val="tx1"/>
                </a:solidFill>
                <a:latin typeface="Times" charset="0"/>
              </a:defRPr>
            </a:lvl1pPr>
            <a:lvl2pPr marL="742950" indent="-285750" defTabSz="930275">
              <a:defRPr sz="2800">
                <a:solidFill>
                  <a:schemeClr val="tx1"/>
                </a:solidFill>
                <a:latin typeface="Times" charset="0"/>
              </a:defRPr>
            </a:lvl2pPr>
            <a:lvl3pPr marL="1143000" indent="-228600" defTabSz="930275">
              <a:defRPr sz="2800">
                <a:solidFill>
                  <a:schemeClr val="tx1"/>
                </a:solidFill>
                <a:latin typeface="Times" charset="0"/>
              </a:defRPr>
            </a:lvl3pPr>
            <a:lvl4pPr marL="1600200" indent="-228600" defTabSz="930275">
              <a:defRPr sz="2800">
                <a:solidFill>
                  <a:schemeClr val="tx1"/>
                </a:solidFill>
                <a:latin typeface="Times" charset="0"/>
              </a:defRPr>
            </a:lvl4pPr>
            <a:lvl5pPr marL="2057400" indent="-228600" defTabSz="930275">
              <a:defRPr sz="2800">
                <a:solidFill>
                  <a:schemeClr val="tx1"/>
                </a:solidFill>
                <a:latin typeface="Times" charset="0"/>
              </a:defRPr>
            </a:lvl5pPr>
            <a:lvl6pPr marL="2514600" indent="-228600" algn="ctr" defTabSz="930275" eaLnBrk="0" fontAlgn="base" hangingPunct="0">
              <a:spcBef>
                <a:spcPct val="0"/>
              </a:spcBef>
              <a:spcAft>
                <a:spcPct val="0"/>
              </a:spcAft>
              <a:defRPr sz="2800">
                <a:solidFill>
                  <a:schemeClr val="tx1"/>
                </a:solidFill>
                <a:latin typeface="Times" charset="0"/>
              </a:defRPr>
            </a:lvl6pPr>
            <a:lvl7pPr marL="2971800" indent="-228600" algn="ctr" defTabSz="930275" eaLnBrk="0" fontAlgn="base" hangingPunct="0">
              <a:spcBef>
                <a:spcPct val="0"/>
              </a:spcBef>
              <a:spcAft>
                <a:spcPct val="0"/>
              </a:spcAft>
              <a:defRPr sz="2800">
                <a:solidFill>
                  <a:schemeClr val="tx1"/>
                </a:solidFill>
                <a:latin typeface="Times" charset="0"/>
              </a:defRPr>
            </a:lvl7pPr>
            <a:lvl8pPr marL="3429000" indent="-228600" algn="ctr" defTabSz="930275" eaLnBrk="0" fontAlgn="base" hangingPunct="0">
              <a:spcBef>
                <a:spcPct val="0"/>
              </a:spcBef>
              <a:spcAft>
                <a:spcPct val="0"/>
              </a:spcAft>
              <a:defRPr sz="2800">
                <a:solidFill>
                  <a:schemeClr val="tx1"/>
                </a:solidFill>
                <a:latin typeface="Times" charset="0"/>
              </a:defRPr>
            </a:lvl8pPr>
            <a:lvl9pPr marL="3886200" indent="-228600" algn="ctr" defTabSz="930275" eaLnBrk="0" fontAlgn="base" hangingPunct="0">
              <a:spcBef>
                <a:spcPct val="0"/>
              </a:spcBef>
              <a:spcAft>
                <a:spcPct val="0"/>
              </a:spcAft>
              <a:defRPr sz="2800">
                <a:solidFill>
                  <a:schemeClr val="tx1"/>
                </a:solidFill>
                <a:latin typeface="Times" charset="0"/>
              </a:defRPr>
            </a:lvl9pPr>
          </a:lstStyle>
          <a:p>
            <a:fld id="{428D8BFF-E310-4D5A-95A3-FCAE41A50C8D}" type="slidenum">
              <a:rPr lang="en-US" sz="1200" smtClean="0">
                <a:latin typeface="Times New Roman" pitchFamily="18" charset="0"/>
              </a:rPr>
              <a:pPr/>
              <a:t>6</a:t>
            </a:fld>
            <a:endParaRPr lang="en-US" sz="1200" smtClean="0">
              <a:latin typeface="Times New Roman" pitchFamily="18"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Slide Image Placeholder 1"/>
          <p:cNvSpPr>
            <a:spLocks noGrp="1" noRot="1" noChangeAspect="1" noTextEdit="1"/>
          </p:cNvSpPr>
          <p:nvPr>
            <p:ph type="sldImg"/>
          </p:nvPr>
        </p:nvSpPr>
        <p:spPr>
          <a:ln/>
        </p:spPr>
      </p:sp>
      <p:sp>
        <p:nvSpPr>
          <p:cNvPr id="13005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p>
        </p:txBody>
      </p:sp>
      <p:sp>
        <p:nvSpPr>
          <p:cNvPr id="130052" name="Slide Number Placeholder 3"/>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defTabSz="930275">
              <a:defRPr sz="2800">
                <a:solidFill>
                  <a:schemeClr val="tx1"/>
                </a:solidFill>
                <a:latin typeface="Times" charset="0"/>
              </a:defRPr>
            </a:lvl1pPr>
            <a:lvl2pPr marL="742950" indent="-285750" defTabSz="930275">
              <a:defRPr sz="2800">
                <a:solidFill>
                  <a:schemeClr val="tx1"/>
                </a:solidFill>
                <a:latin typeface="Times" charset="0"/>
              </a:defRPr>
            </a:lvl2pPr>
            <a:lvl3pPr marL="1143000" indent="-228600" defTabSz="930275">
              <a:defRPr sz="2800">
                <a:solidFill>
                  <a:schemeClr val="tx1"/>
                </a:solidFill>
                <a:latin typeface="Times" charset="0"/>
              </a:defRPr>
            </a:lvl3pPr>
            <a:lvl4pPr marL="1600200" indent="-228600" defTabSz="930275">
              <a:defRPr sz="2800">
                <a:solidFill>
                  <a:schemeClr val="tx1"/>
                </a:solidFill>
                <a:latin typeface="Times" charset="0"/>
              </a:defRPr>
            </a:lvl4pPr>
            <a:lvl5pPr marL="2057400" indent="-228600" defTabSz="930275">
              <a:defRPr sz="2800">
                <a:solidFill>
                  <a:schemeClr val="tx1"/>
                </a:solidFill>
                <a:latin typeface="Times" charset="0"/>
              </a:defRPr>
            </a:lvl5pPr>
            <a:lvl6pPr marL="2514600" indent="-228600" algn="ctr" defTabSz="930275" eaLnBrk="0" fontAlgn="base" hangingPunct="0">
              <a:spcBef>
                <a:spcPct val="0"/>
              </a:spcBef>
              <a:spcAft>
                <a:spcPct val="0"/>
              </a:spcAft>
              <a:defRPr sz="2800">
                <a:solidFill>
                  <a:schemeClr val="tx1"/>
                </a:solidFill>
                <a:latin typeface="Times" charset="0"/>
              </a:defRPr>
            </a:lvl6pPr>
            <a:lvl7pPr marL="2971800" indent="-228600" algn="ctr" defTabSz="930275" eaLnBrk="0" fontAlgn="base" hangingPunct="0">
              <a:spcBef>
                <a:spcPct val="0"/>
              </a:spcBef>
              <a:spcAft>
                <a:spcPct val="0"/>
              </a:spcAft>
              <a:defRPr sz="2800">
                <a:solidFill>
                  <a:schemeClr val="tx1"/>
                </a:solidFill>
                <a:latin typeface="Times" charset="0"/>
              </a:defRPr>
            </a:lvl7pPr>
            <a:lvl8pPr marL="3429000" indent="-228600" algn="ctr" defTabSz="930275" eaLnBrk="0" fontAlgn="base" hangingPunct="0">
              <a:spcBef>
                <a:spcPct val="0"/>
              </a:spcBef>
              <a:spcAft>
                <a:spcPct val="0"/>
              </a:spcAft>
              <a:defRPr sz="2800">
                <a:solidFill>
                  <a:schemeClr val="tx1"/>
                </a:solidFill>
                <a:latin typeface="Times" charset="0"/>
              </a:defRPr>
            </a:lvl8pPr>
            <a:lvl9pPr marL="3886200" indent="-228600" algn="ctr" defTabSz="930275" eaLnBrk="0" fontAlgn="base" hangingPunct="0">
              <a:spcBef>
                <a:spcPct val="0"/>
              </a:spcBef>
              <a:spcAft>
                <a:spcPct val="0"/>
              </a:spcAft>
              <a:defRPr sz="2800">
                <a:solidFill>
                  <a:schemeClr val="tx1"/>
                </a:solidFill>
                <a:latin typeface="Times" charset="0"/>
              </a:defRPr>
            </a:lvl9pPr>
          </a:lstStyle>
          <a:p>
            <a:fld id="{F60BC451-5747-4F23-86C2-B528CE14DDB3}" type="slidenum">
              <a:rPr lang="en-US" sz="1200" smtClean="0">
                <a:latin typeface="Times New Roman" pitchFamily="18" charset="0"/>
              </a:rPr>
              <a:pPr/>
              <a:t>42</a:t>
            </a:fld>
            <a:endParaRPr lang="en-US" sz="1200" smtClean="0">
              <a:latin typeface="Times New Roman" pitchFamily="18"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Slide Image Placeholder 1"/>
          <p:cNvSpPr>
            <a:spLocks noGrp="1" noRot="1" noChangeAspect="1" noTextEdit="1"/>
          </p:cNvSpPr>
          <p:nvPr>
            <p:ph type="sldImg"/>
          </p:nvPr>
        </p:nvSpPr>
        <p:spPr>
          <a:ln/>
        </p:spPr>
      </p:sp>
      <p:sp>
        <p:nvSpPr>
          <p:cNvPr id="13107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p>
        </p:txBody>
      </p:sp>
      <p:sp>
        <p:nvSpPr>
          <p:cNvPr id="131076" name="Slide Number Placeholder 3"/>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defTabSz="930275">
              <a:defRPr sz="2800">
                <a:solidFill>
                  <a:schemeClr val="tx1"/>
                </a:solidFill>
                <a:latin typeface="Times" charset="0"/>
              </a:defRPr>
            </a:lvl1pPr>
            <a:lvl2pPr marL="742950" indent="-285750" defTabSz="930275">
              <a:defRPr sz="2800">
                <a:solidFill>
                  <a:schemeClr val="tx1"/>
                </a:solidFill>
                <a:latin typeface="Times" charset="0"/>
              </a:defRPr>
            </a:lvl2pPr>
            <a:lvl3pPr marL="1143000" indent="-228600" defTabSz="930275">
              <a:defRPr sz="2800">
                <a:solidFill>
                  <a:schemeClr val="tx1"/>
                </a:solidFill>
                <a:latin typeface="Times" charset="0"/>
              </a:defRPr>
            </a:lvl3pPr>
            <a:lvl4pPr marL="1600200" indent="-228600" defTabSz="930275">
              <a:defRPr sz="2800">
                <a:solidFill>
                  <a:schemeClr val="tx1"/>
                </a:solidFill>
                <a:latin typeface="Times" charset="0"/>
              </a:defRPr>
            </a:lvl4pPr>
            <a:lvl5pPr marL="2057400" indent="-228600" defTabSz="930275">
              <a:defRPr sz="2800">
                <a:solidFill>
                  <a:schemeClr val="tx1"/>
                </a:solidFill>
                <a:latin typeface="Times" charset="0"/>
              </a:defRPr>
            </a:lvl5pPr>
            <a:lvl6pPr marL="2514600" indent="-228600" algn="ctr" defTabSz="930275" eaLnBrk="0" fontAlgn="base" hangingPunct="0">
              <a:spcBef>
                <a:spcPct val="0"/>
              </a:spcBef>
              <a:spcAft>
                <a:spcPct val="0"/>
              </a:spcAft>
              <a:defRPr sz="2800">
                <a:solidFill>
                  <a:schemeClr val="tx1"/>
                </a:solidFill>
                <a:latin typeface="Times" charset="0"/>
              </a:defRPr>
            </a:lvl6pPr>
            <a:lvl7pPr marL="2971800" indent="-228600" algn="ctr" defTabSz="930275" eaLnBrk="0" fontAlgn="base" hangingPunct="0">
              <a:spcBef>
                <a:spcPct val="0"/>
              </a:spcBef>
              <a:spcAft>
                <a:spcPct val="0"/>
              </a:spcAft>
              <a:defRPr sz="2800">
                <a:solidFill>
                  <a:schemeClr val="tx1"/>
                </a:solidFill>
                <a:latin typeface="Times" charset="0"/>
              </a:defRPr>
            </a:lvl7pPr>
            <a:lvl8pPr marL="3429000" indent="-228600" algn="ctr" defTabSz="930275" eaLnBrk="0" fontAlgn="base" hangingPunct="0">
              <a:spcBef>
                <a:spcPct val="0"/>
              </a:spcBef>
              <a:spcAft>
                <a:spcPct val="0"/>
              </a:spcAft>
              <a:defRPr sz="2800">
                <a:solidFill>
                  <a:schemeClr val="tx1"/>
                </a:solidFill>
                <a:latin typeface="Times" charset="0"/>
              </a:defRPr>
            </a:lvl8pPr>
            <a:lvl9pPr marL="3886200" indent="-228600" algn="ctr" defTabSz="930275" eaLnBrk="0" fontAlgn="base" hangingPunct="0">
              <a:spcBef>
                <a:spcPct val="0"/>
              </a:spcBef>
              <a:spcAft>
                <a:spcPct val="0"/>
              </a:spcAft>
              <a:defRPr sz="2800">
                <a:solidFill>
                  <a:schemeClr val="tx1"/>
                </a:solidFill>
                <a:latin typeface="Times" charset="0"/>
              </a:defRPr>
            </a:lvl9pPr>
          </a:lstStyle>
          <a:p>
            <a:fld id="{6C85A994-6BAD-41D4-83AA-428F68D3ECB9}" type="slidenum">
              <a:rPr lang="en-US" sz="1200" smtClean="0">
                <a:latin typeface="Times New Roman" pitchFamily="18" charset="0"/>
              </a:rPr>
              <a:pPr/>
              <a:t>43</a:t>
            </a:fld>
            <a:endParaRPr lang="en-US" sz="1200" smtClean="0">
              <a:latin typeface="Times New Roman" pitchFamily="18"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Slide Image Placeholder 1"/>
          <p:cNvSpPr>
            <a:spLocks noGrp="1" noRot="1" noChangeAspect="1" noTextEdit="1"/>
          </p:cNvSpPr>
          <p:nvPr>
            <p:ph type="sldImg"/>
          </p:nvPr>
        </p:nvSpPr>
        <p:spPr>
          <a:ln/>
        </p:spPr>
      </p:sp>
      <p:sp>
        <p:nvSpPr>
          <p:cNvPr id="132099"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p>
        </p:txBody>
      </p:sp>
      <p:sp>
        <p:nvSpPr>
          <p:cNvPr id="132100" name="Slide Number Placeholder 3"/>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defTabSz="930275">
              <a:defRPr sz="2800">
                <a:solidFill>
                  <a:schemeClr val="tx1"/>
                </a:solidFill>
                <a:latin typeface="Times" charset="0"/>
              </a:defRPr>
            </a:lvl1pPr>
            <a:lvl2pPr marL="742950" indent="-285750" defTabSz="930275">
              <a:defRPr sz="2800">
                <a:solidFill>
                  <a:schemeClr val="tx1"/>
                </a:solidFill>
                <a:latin typeface="Times" charset="0"/>
              </a:defRPr>
            </a:lvl2pPr>
            <a:lvl3pPr marL="1143000" indent="-228600" defTabSz="930275">
              <a:defRPr sz="2800">
                <a:solidFill>
                  <a:schemeClr val="tx1"/>
                </a:solidFill>
                <a:latin typeface="Times" charset="0"/>
              </a:defRPr>
            </a:lvl3pPr>
            <a:lvl4pPr marL="1600200" indent="-228600" defTabSz="930275">
              <a:defRPr sz="2800">
                <a:solidFill>
                  <a:schemeClr val="tx1"/>
                </a:solidFill>
                <a:latin typeface="Times" charset="0"/>
              </a:defRPr>
            </a:lvl4pPr>
            <a:lvl5pPr marL="2057400" indent="-228600" defTabSz="930275">
              <a:defRPr sz="2800">
                <a:solidFill>
                  <a:schemeClr val="tx1"/>
                </a:solidFill>
                <a:latin typeface="Times" charset="0"/>
              </a:defRPr>
            </a:lvl5pPr>
            <a:lvl6pPr marL="2514600" indent="-228600" algn="ctr" defTabSz="930275" eaLnBrk="0" fontAlgn="base" hangingPunct="0">
              <a:spcBef>
                <a:spcPct val="0"/>
              </a:spcBef>
              <a:spcAft>
                <a:spcPct val="0"/>
              </a:spcAft>
              <a:defRPr sz="2800">
                <a:solidFill>
                  <a:schemeClr val="tx1"/>
                </a:solidFill>
                <a:latin typeface="Times" charset="0"/>
              </a:defRPr>
            </a:lvl6pPr>
            <a:lvl7pPr marL="2971800" indent="-228600" algn="ctr" defTabSz="930275" eaLnBrk="0" fontAlgn="base" hangingPunct="0">
              <a:spcBef>
                <a:spcPct val="0"/>
              </a:spcBef>
              <a:spcAft>
                <a:spcPct val="0"/>
              </a:spcAft>
              <a:defRPr sz="2800">
                <a:solidFill>
                  <a:schemeClr val="tx1"/>
                </a:solidFill>
                <a:latin typeface="Times" charset="0"/>
              </a:defRPr>
            </a:lvl7pPr>
            <a:lvl8pPr marL="3429000" indent="-228600" algn="ctr" defTabSz="930275" eaLnBrk="0" fontAlgn="base" hangingPunct="0">
              <a:spcBef>
                <a:spcPct val="0"/>
              </a:spcBef>
              <a:spcAft>
                <a:spcPct val="0"/>
              </a:spcAft>
              <a:defRPr sz="2800">
                <a:solidFill>
                  <a:schemeClr val="tx1"/>
                </a:solidFill>
                <a:latin typeface="Times" charset="0"/>
              </a:defRPr>
            </a:lvl8pPr>
            <a:lvl9pPr marL="3886200" indent="-228600" algn="ctr" defTabSz="930275" eaLnBrk="0" fontAlgn="base" hangingPunct="0">
              <a:spcBef>
                <a:spcPct val="0"/>
              </a:spcBef>
              <a:spcAft>
                <a:spcPct val="0"/>
              </a:spcAft>
              <a:defRPr sz="2800">
                <a:solidFill>
                  <a:schemeClr val="tx1"/>
                </a:solidFill>
                <a:latin typeface="Times" charset="0"/>
              </a:defRPr>
            </a:lvl9pPr>
          </a:lstStyle>
          <a:p>
            <a:fld id="{4EBF2748-C8A2-4776-BAC7-BF130E2FAC78}" type="slidenum">
              <a:rPr lang="en-US" sz="1200" smtClean="0">
                <a:latin typeface="Times New Roman" pitchFamily="18" charset="0"/>
              </a:rPr>
              <a:pPr/>
              <a:t>44</a:t>
            </a:fld>
            <a:endParaRPr lang="en-US" sz="1200" smtClean="0">
              <a:latin typeface="Times New Roman" pitchFamily="18"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Slide Image Placeholder 1"/>
          <p:cNvSpPr>
            <a:spLocks noGrp="1" noRot="1" noChangeAspect="1" noTextEdit="1"/>
          </p:cNvSpPr>
          <p:nvPr>
            <p:ph type="sldImg"/>
          </p:nvPr>
        </p:nvSpPr>
        <p:spPr>
          <a:ln/>
        </p:spPr>
      </p:sp>
      <p:sp>
        <p:nvSpPr>
          <p:cNvPr id="133123"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p>
        </p:txBody>
      </p:sp>
      <p:sp>
        <p:nvSpPr>
          <p:cNvPr id="133124" name="Slide Number Placeholder 3"/>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defTabSz="930275">
              <a:defRPr sz="2800">
                <a:solidFill>
                  <a:schemeClr val="tx1"/>
                </a:solidFill>
                <a:latin typeface="Times" charset="0"/>
              </a:defRPr>
            </a:lvl1pPr>
            <a:lvl2pPr marL="742950" indent="-285750" defTabSz="930275">
              <a:defRPr sz="2800">
                <a:solidFill>
                  <a:schemeClr val="tx1"/>
                </a:solidFill>
                <a:latin typeface="Times" charset="0"/>
              </a:defRPr>
            </a:lvl2pPr>
            <a:lvl3pPr marL="1143000" indent="-228600" defTabSz="930275">
              <a:defRPr sz="2800">
                <a:solidFill>
                  <a:schemeClr val="tx1"/>
                </a:solidFill>
                <a:latin typeface="Times" charset="0"/>
              </a:defRPr>
            </a:lvl3pPr>
            <a:lvl4pPr marL="1600200" indent="-228600" defTabSz="930275">
              <a:defRPr sz="2800">
                <a:solidFill>
                  <a:schemeClr val="tx1"/>
                </a:solidFill>
                <a:latin typeface="Times" charset="0"/>
              </a:defRPr>
            </a:lvl4pPr>
            <a:lvl5pPr marL="2057400" indent="-228600" defTabSz="930275">
              <a:defRPr sz="2800">
                <a:solidFill>
                  <a:schemeClr val="tx1"/>
                </a:solidFill>
                <a:latin typeface="Times" charset="0"/>
              </a:defRPr>
            </a:lvl5pPr>
            <a:lvl6pPr marL="2514600" indent="-228600" algn="ctr" defTabSz="930275" eaLnBrk="0" fontAlgn="base" hangingPunct="0">
              <a:spcBef>
                <a:spcPct val="0"/>
              </a:spcBef>
              <a:spcAft>
                <a:spcPct val="0"/>
              </a:spcAft>
              <a:defRPr sz="2800">
                <a:solidFill>
                  <a:schemeClr val="tx1"/>
                </a:solidFill>
                <a:latin typeface="Times" charset="0"/>
              </a:defRPr>
            </a:lvl6pPr>
            <a:lvl7pPr marL="2971800" indent="-228600" algn="ctr" defTabSz="930275" eaLnBrk="0" fontAlgn="base" hangingPunct="0">
              <a:spcBef>
                <a:spcPct val="0"/>
              </a:spcBef>
              <a:spcAft>
                <a:spcPct val="0"/>
              </a:spcAft>
              <a:defRPr sz="2800">
                <a:solidFill>
                  <a:schemeClr val="tx1"/>
                </a:solidFill>
                <a:latin typeface="Times" charset="0"/>
              </a:defRPr>
            </a:lvl7pPr>
            <a:lvl8pPr marL="3429000" indent="-228600" algn="ctr" defTabSz="930275" eaLnBrk="0" fontAlgn="base" hangingPunct="0">
              <a:spcBef>
                <a:spcPct val="0"/>
              </a:spcBef>
              <a:spcAft>
                <a:spcPct val="0"/>
              </a:spcAft>
              <a:defRPr sz="2800">
                <a:solidFill>
                  <a:schemeClr val="tx1"/>
                </a:solidFill>
                <a:latin typeface="Times" charset="0"/>
              </a:defRPr>
            </a:lvl8pPr>
            <a:lvl9pPr marL="3886200" indent="-228600" algn="ctr" defTabSz="930275" eaLnBrk="0" fontAlgn="base" hangingPunct="0">
              <a:spcBef>
                <a:spcPct val="0"/>
              </a:spcBef>
              <a:spcAft>
                <a:spcPct val="0"/>
              </a:spcAft>
              <a:defRPr sz="2800">
                <a:solidFill>
                  <a:schemeClr val="tx1"/>
                </a:solidFill>
                <a:latin typeface="Times" charset="0"/>
              </a:defRPr>
            </a:lvl9pPr>
          </a:lstStyle>
          <a:p>
            <a:fld id="{12F58A3A-7AAC-4453-A5DB-4DDE7D8DE827}" type="slidenum">
              <a:rPr lang="en-US" sz="1200" smtClean="0">
                <a:latin typeface="Times New Roman" pitchFamily="18" charset="0"/>
              </a:rPr>
              <a:pPr/>
              <a:t>45</a:t>
            </a:fld>
            <a:endParaRPr lang="en-US" sz="1200" smtClean="0">
              <a:latin typeface="Times New Roman" pitchFamily="18"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Slide Image Placeholder 1"/>
          <p:cNvSpPr>
            <a:spLocks noGrp="1" noRot="1" noChangeAspect="1" noTextEdit="1"/>
          </p:cNvSpPr>
          <p:nvPr>
            <p:ph type="sldImg"/>
          </p:nvPr>
        </p:nvSpPr>
        <p:spPr>
          <a:ln/>
        </p:spPr>
      </p:sp>
      <p:sp>
        <p:nvSpPr>
          <p:cNvPr id="13414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p>
        </p:txBody>
      </p:sp>
      <p:sp>
        <p:nvSpPr>
          <p:cNvPr id="134148" name="Slide Number Placeholder 3"/>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defTabSz="930275">
              <a:defRPr sz="2800">
                <a:solidFill>
                  <a:schemeClr val="tx1"/>
                </a:solidFill>
                <a:latin typeface="Times" charset="0"/>
              </a:defRPr>
            </a:lvl1pPr>
            <a:lvl2pPr marL="742950" indent="-285750" defTabSz="930275">
              <a:defRPr sz="2800">
                <a:solidFill>
                  <a:schemeClr val="tx1"/>
                </a:solidFill>
                <a:latin typeface="Times" charset="0"/>
              </a:defRPr>
            </a:lvl2pPr>
            <a:lvl3pPr marL="1143000" indent="-228600" defTabSz="930275">
              <a:defRPr sz="2800">
                <a:solidFill>
                  <a:schemeClr val="tx1"/>
                </a:solidFill>
                <a:latin typeface="Times" charset="0"/>
              </a:defRPr>
            </a:lvl3pPr>
            <a:lvl4pPr marL="1600200" indent="-228600" defTabSz="930275">
              <a:defRPr sz="2800">
                <a:solidFill>
                  <a:schemeClr val="tx1"/>
                </a:solidFill>
                <a:latin typeface="Times" charset="0"/>
              </a:defRPr>
            </a:lvl4pPr>
            <a:lvl5pPr marL="2057400" indent="-228600" defTabSz="930275">
              <a:defRPr sz="2800">
                <a:solidFill>
                  <a:schemeClr val="tx1"/>
                </a:solidFill>
                <a:latin typeface="Times" charset="0"/>
              </a:defRPr>
            </a:lvl5pPr>
            <a:lvl6pPr marL="2514600" indent="-228600" algn="ctr" defTabSz="930275" eaLnBrk="0" fontAlgn="base" hangingPunct="0">
              <a:spcBef>
                <a:spcPct val="0"/>
              </a:spcBef>
              <a:spcAft>
                <a:spcPct val="0"/>
              </a:spcAft>
              <a:defRPr sz="2800">
                <a:solidFill>
                  <a:schemeClr val="tx1"/>
                </a:solidFill>
                <a:latin typeface="Times" charset="0"/>
              </a:defRPr>
            </a:lvl6pPr>
            <a:lvl7pPr marL="2971800" indent="-228600" algn="ctr" defTabSz="930275" eaLnBrk="0" fontAlgn="base" hangingPunct="0">
              <a:spcBef>
                <a:spcPct val="0"/>
              </a:spcBef>
              <a:spcAft>
                <a:spcPct val="0"/>
              </a:spcAft>
              <a:defRPr sz="2800">
                <a:solidFill>
                  <a:schemeClr val="tx1"/>
                </a:solidFill>
                <a:latin typeface="Times" charset="0"/>
              </a:defRPr>
            </a:lvl7pPr>
            <a:lvl8pPr marL="3429000" indent="-228600" algn="ctr" defTabSz="930275" eaLnBrk="0" fontAlgn="base" hangingPunct="0">
              <a:spcBef>
                <a:spcPct val="0"/>
              </a:spcBef>
              <a:spcAft>
                <a:spcPct val="0"/>
              </a:spcAft>
              <a:defRPr sz="2800">
                <a:solidFill>
                  <a:schemeClr val="tx1"/>
                </a:solidFill>
                <a:latin typeface="Times" charset="0"/>
              </a:defRPr>
            </a:lvl8pPr>
            <a:lvl9pPr marL="3886200" indent="-228600" algn="ctr" defTabSz="930275" eaLnBrk="0" fontAlgn="base" hangingPunct="0">
              <a:spcBef>
                <a:spcPct val="0"/>
              </a:spcBef>
              <a:spcAft>
                <a:spcPct val="0"/>
              </a:spcAft>
              <a:defRPr sz="2800">
                <a:solidFill>
                  <a:schemeClr val="tx1"/>
                </a:solidFill>
                <a:latin typeface="Times" charset="0"/>
              </a:defRPr>
            </a:lvl9pPr>
          </a:lstStyle>
          <a:p>
            <a:fld id="{F4ECBC69-6914-406D-9CE5-EE960CB769D3}" type="slidenum">
              <a:rPr lang="en-US" sz="1200" smtClean="0">
                <a:latin typeface="Times New Roman" pitchFamily="18" charset="0"/>
              </a:rPr>
              <a:pPr/>
              <a:t>46</a:t>
            </a:fld>
            <a:endParaRPr lang="en-US" sz="1200" smtClean="0">
              <a:latin typeface="Times New Roman" pitchFamily="18"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Slide Image Placeholder 1"/>
          <p:cNvSpPr>
            <a:spLocks noGrp="1" noRot="1" noChangeAspect="1" noTextEdit="1"/>
          </p:cNvSpPr>
          <p:nvPr>
            <p:ph type="sldImg"/>
          </p:nvPr>
        </p:nvSpPr>
        <p:spPr>
          <a:ln/>
        </p:spPr>
      </p:sp>
      <p:sp>
        <p:nvSpPr>
          <p:cNvPr id="13517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p>
        </p:txBody>
      </p:sp>
      <p:sp>
        <p:nvSpPr>
          <p:cNvPr id="135172" name="Slide Number Placeholder 3"/>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defTabSz="930275">
              <a:defRPr sz="2800">
                <a:solidFill>
                  <a:schemeClr val="tx1"/>
                </a:solidFill>
                <a:latin typeface="Times" charset="0"/>
              </a:defRPr>
            </a:lvl1pPr>
            <a:lvl2pPr marL="742950" indent="-285750" defTabSz="930275">
              <a:defRPr sz="2800">
                <a:solidFill>
                  <a:schemeClr val="tx1"/>
                </a:solidFill>
                <a:latin typeface="Times" charset="0"/>
              </a:defRPr>
            </a:lvl2pPr>
            <a:lvl3pPr marL="1143000" indent="-228600" defTabSz="930275">
              <a:defRPr sz="2800">
                <a:solidFill>
                  <a:schemeClr val="tx1"/>
                </a:solidFill>
                <a:latin typeface="Times" charset="0"/>
              </a:defRPr>
            </a:lvl3pPr>
            <a:lvl4pPr marL="1600200" indent="-228600" defTabSz="930275">
              <a:defRPr sz="2800">
                <a:solidFill>
                  <a:schemeClr val="tx1"/>
                </a:solidFill>
                <a:latin typeface="Times" charset="0"/>
              </a:defRPr>
            </a:lvl4pPr>
            <a:lvl5pPr marL="2057400" indent="-228600" defTabSz="930275">
              <a:defRPr sz="2800">
                <a:solidFill>
                  <a:schemeClr val="tx1"/>
                </a:solidFill>
                <a:latin typeface="Times" charset="0"/>
              </a:defRPr>
            </a:lvl5pPr>
            <a:lvl6pPr marL="2514600" indent="-228600" algn="ctr" defTabSz="930275" eaLnBrk="0" fontAlgn="base" hangingPunct="0">
              <a:spcBef>
                <a:spcPct val="0"/>
              </a:spcBef>
              <a:spcAft>
                <a:spcPct val="0"/>
              </a:spcAft>
              <a:defRPr sz="2800">
                <a:solidFill>
                  <a:schemeClr val="tx1"/>
                </a:solidFill>
                <a:latin typeface="Times" charset="0"/>
              </a:defRPr>
            </a:lvl6pPr>
            <a:lvl7pPr marL="2971800" indent="-228600" algn="ctr" defTabSz="930275" eaLnBrk="0" fontAlgn="base" hangingPunct="0">
              <a:spcBef>
                <a:spcPct val="0"/>
              </a:spcBef>
              <a:spcAft>
                <a:spcPct val="0"/>
              </a:spcAft>
              <a:defRPr sz="2800">
                <a:solidFill>
                  <a:schemeClr val="tx1"/>
                </a:solidFill>
                <a:latin typeface="Times" charset="0"/>
              </a:defRPr>
            </a:lvl7pPr>
            <a:lvl8pPr marL="3429000" indent="-228600" algn="ctr" defTabSz="930275" eaLnBrk="0" fontAlgn="base" hangingPunct="0">
              <a:spcBef>
                <a:spcPct val="0"/>
              </a:spcBef>
              <a:spcAft>
                <a:spcPct val="0"/>
              </a:spcAft>
              <a:defRPr sz="2800">
                <a:solidFill>
                  <a:schemeClr val="tx1"/>
                </a:solidFill>
                <a:latin typeface="Times" charset="0"/>
              </a:defRPr>
            </a:lvl8pPr>
            <a:lvl9pPr marL="3886200" indent="-228600" algn="ctr" defTabSz="930275" eaLnBrk="0" fontAlgn="base" hangingPunct="0">
              <a:spcBef>
                <a:spcPct val="0"/>
              </a:spcBef>
              <a:spcAft>
                <a:spcPct val="0"/>
              </a:spcAft>
              <a:defRPr sz="2800">
                <a:solidFill>
                  <a:schemeClr val="tx1"/>
                </a:solidFill>
                <a:latin typeface="Times" charset="0"/>
              </a:defRPr>
            </a:lvl9pPr>
          </a:lstStyle>
          <a:p>
            <a:fld id="{78D2CF8B-6F3C-4B79-B3CE-0893F299173A}" type="slidenum">
              <a:rPr lang="en-US" sz="1200" smtClean="0">
                <a:latin typeface="Times New Roman" pitchFamily="18" charset="0"/>
              </a:rPr>
              <a:pPr/>
              <a:t>47</a:t>
            </a:fld>
            <a:endParaRPr lang="en-US" sz="1200" smtClean="0">
              <a:latin typeface="Times New Roman" pitchFamily="18"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Slide Image Placeholder 1"/>
          <p:cNvSpPr>
            <a:spLocks noGrp="1" noRot="1" noChangeAspect="1" noTextEdit="1"/>
          </p:cNvSpPr>
          <p:nvPr>
            <p:ph type="sldImg"/>
          </p:nvPr>
        </p:nvSpPr>
        <p:spPr>
          <a:ln/>
        </p:spPr>
      </p:sp>
      <p:sp>
        <p:nvSpPr>
          <p:cNvPr id="13619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p>
        </p:txBody>
      </p:sp>
      <p:sp>
        <p:nvSpPr>
          <p:cNvPr id="136196" name="Slide Number Placeholder 3"/>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defTabSz="930275">
              <a:defRPr sz="2800">
                <a:solidFill>
                  <a:schemeClr val="tx1"/>
                </a:solidFill>
                <a:latin typeface="Times" charset="0"/>
              </a:defRPr>
            </a:lvl1pPr>
            <a:lvl2pPr marL="742950" indent="-285750" defTabSz="930275">
              <a:defRPr sz="2800">
                <a:solidFill>
                  <a:schemeClr val="tx1"/>
                </a:solidFill>
                <a:latin typeface="Times" charset="0"/>
              </a:defRPr>
            </a:lvl2pPr>
            <a:lvl3pPr marL="1143000" indent="-228600" defTabSz="930275">
              <a:defRPr sz="2800">
                <a:solidFill>
                  <a:schemeClr val="tx1"/>
                </a:solidFill>
                <a:latin typeface="Times" charset="0"/>
              </a:defRPr>
            </a:lvl3pPr>
            <a:lvl4pPr marL="1600200" indent="-228600" defTabSz="930275">
              <a:defRPr sz="2800">
                <a:solidFill>
                  <a:schemeClr val="tx1"/>
                </a:solidFill>
                <a:latin typeface="Times" charset="0"/>
              </a:defRPr>
            </a:lvl4pPr>
            <a:lvl5pPr marL="2057400" indent="-228600" defTabSz="930275">
              <a:defRPr sz="2800">
                <a:solidFill>
                  <a:schemeClr val="tx1"/>
                </a:solidFill>
                <a:latin typeface="Times" charset="0"/>
              </a:defRPr>
            </a:lvl5pPr>
            <a:lvl6pPr marL="2514600" indent="-228600" algn="ctr" defTabSz="930275" eaLnBrk="0" fontAlgn="base" hangingPunct="0">
              <a:spcBef>
                <a:spcPct val="0"/>
              </a:spcBef>
              <a:spcAft>
                <a:spcPct val="0"/>
              </a:spcAft>
              <a:defRPr sz="2800">
                <a:solidFill>
                  <a:schemeClr val="tx1"/>
                </a:solidFill>
                <a:latin typeface="Times" charset="0"/>
              </a:defRPr>
            </a:lvl6pPr>
            <a:lvl7pPr marL="2971800" indent="-228600" algn="ctr" defTabSz="930275" eaLnBrk="0" fontAlgn="base" hangingPunct="0">
              <a:spcBef>
                <a:spcPct val="0"/>
              </a:spcBef>
              <a:spcAft>
                <a:spcPct val="0"/>
              </a:spcAft>
              <a:defRPr sz="2800">
                <a:solidFill>
                  <a:schemeClr val="tx1"/>
                </a:solidFill>
                <a:latin typeface="Times" charset="0"/>
              </a:defRPr>
            </a:lvl7pPr>
            <a:lvl8pPr marL="3429000" indent="-228600" algn="ctr" defTabSz="930275" eaLnBrk="0" fontAlgn="base" hangingPunct="0">
              <a:spcBef>
                <a:spcPct val="0"/>
              </a:spcBef>
              <a:spcAft>
                <a:spcPct val="0"/>
              </a:spcAft>
              <a:defRPr sz="2800">
                <a:solidFill>
                  <a:schemeClr val="tx1"/>
                </a:solidFill>
                <a:latin typeface="Times" charset="0"/>
              </a:defRPr>
            </a:lvl8pPr>
            <a:lvl9pPr marL="3886200" indent="-228600" algn="ctr" defTabSz="930275" eaLnBrk="0" fontAlgn="base" hangingPunct="0">
              <a:spcBef>
                <a:spcPct val="0"/>
              </a:spcBef>
              <a:spcAft>
                <a:spcPct val="0"/>
              </a:spcAft>
              <a:defRPr sz="2800">
                <a:solidFill>
                  <a:schemeClr val="tx1"/>
                </a:solidFill>
                <a:latin typeface="Times" charset="0"/>
              </a:defRPr>
            </a:lvl9pPr>
          </a:lstStyle>
          <a:p>
            <a:fld id="{791DBC4B-A719-430C-9002-652F4E202E37}" type="slidenum">
              <a:rPr lang="en-US" sz="1200" smtClean="0">
                <a:latin typeface="Times New Roman" pitchFamily="18" charset="0"/>
              </a:rPr>
              <a:pPr/>
              <a:t>48</a:t>
            </a:fld>
            <a:endParaRPr lang="en-US" sz="1200" smtClean="0">
              <a:latin typeface="Times New Roman" pitchFamily="18"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Slide Image Placeholder 1"/>
          <p:cNvSpPr>
            <a:spLocks noGrp="1" noRot="1" noChangeAspect="1" noTextEdit="1"/>
          </p:cNvSpPr>
          <p:nvPr>
            <p:ph type="sldImg"/>
          </p:nvPr>
        </p:nvSpPr>
        <p:spPr>
          <a:ln/>
        </p:spPr>
      </p:sp>
      <p:sp>
        <p:nvSpPr>
          <p:cNvPr id="137219"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p>
        </p:txBody>
      </p:sp>
      <p:sp>
        <p:nvSpPr>
          <p:cNvPr id="137220" name="Slide Number Placeholder 3"/>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defTabSz="930275">
              <a:defRPr sz="2800">
                <a:solidFill>
                  <a:schemeClr val="tx1"/>
                </a:solidFill>
                <a:latin typeface="Times" charset="0"/>
              </a:defRPr>
            </a:lvl1pPr>
            <a:lvl2pPr marL="742950" indent="-285750" defTabSz="930275">
              <a:defRPr sz="2800">
                <a:solidFill>
                  <a:schemeClr val="tx1"/>
                </a:solidFill>
                <a:latin typeface="Times" charset="0"/>
              </a:defRPr>
            </a:lvl2pPr>
            <a:lvl3pPr marL="1143000" indent="-228600" defTabSz="930275">
              <a:defRPr sz="2800">
                <a:solidFill>
                  <a:schemeClr val="tx1"/>
                </a:solidFill>
                <a:latin typeface="Times" charset="0"/>
              </a:defRPr>
            </a:lvl3pPr>
            <a:lvl4pPr marL="1600200" indent="-228600" defTabSz="930275">
              <a:defRPr sz="2800">
                <a:solidFill>
                  <a:schemeClr val="tx1"/>
                </a:solidFill>
                <a:latin typeface="Times" charset="0"/>
              </a:defRPr>
            </a:lvl4pPr>
            <a:lvl5pPr marL="2057400" indent="-228600" defTabSz="930275">
              <a:defRPr sz="2800">
                <a:solidFill>
                  <a:schemeClr val="tx1"/>
                </a:solidFill>
                <a:latin typeface="Times" charset="0"/>
              </a:defRPr>
            </a:lvl5pPr>
            <a:lvl6pPr marL="2514600" indent="-228600" algn="ctr" defTabSz="930275" eaLnBrk="0" fontAlgn="base" hangingPunct="0">
              <a:spcBef>
                <a:spcPct val="0"/>
              </a:spcBef>
              <a:spcAft>
                <a:spcPct val="0"/>
              </a:spcAft>
              <a:defRPr sz="2800">
                <a:solidFill>
                  <a:schemeClr val="tx1"/>
                </a:solidFill>
                <a:latin typeface="Times" charset="0"/>
              </a:defRPr>
            </a:lvl6pPr>
            <a:lvl7pPr marL="2971800" indent="-228600" algn="ctr" defTabSz="930275" eaLnBrk="0" fontAlgn="base" hangingPunct="0">
              <a:spcBef>
                <a:spcPct val="0"/>
              </a:spcBef>
              <a:spcAft>
                <a:spcPct val="0"/>
              </a:spcAft>
              <a:defRPr sz="2800">
                <a:solidFill>
                  <a:schemeClr val="tx1"/>
                </a:solidFill>
                <a:latin typeface="Times" charset="0"/>
              </a:defRPr>
            </a:lvl7pPr>
            <a:lvl8pPr marL="3429000" indent="-228600" algn="ctr" defTabSz="930275" eaLnBrk="0" fontAlgn="base" hangingPunct="0">
              <a:spcBef>
                <a:spcPct val="0"/>
              </a:spcBef>
              <a:spcAft>
                <a:spcPct val="0"/>
              </a:spcAft>
              <a:defRPr sz="2800">
                <a:solidFill>
                  <a:schemeClr val="tx1"/>
                </a:solidFill>
                <a:latin typeface="Times" charset="0"/>
              </a:defRPr>
            </a:lvl8pPr>
            <a:lvl9pPr marL="3886200" indent="-228600" algn="ctr" defTabSz="930275" eaLnBrk="0" fontAlgn="base" hangingPunct="0">
              <a:spcBef>
                <a:spcPct val="0"/>
              </a:spcBef>
              <a:spcAft>
                <a:spcPct val="0"/>
              </a:spcAft>
              <a:defRPr sz="2800">
                <a:solidFill>
                  <a:schemeClr val="tx1"/>
                </a:solidFill>
                <a:latin typeface="Times" charset="0"/>
              </a:defRPr>
            </a:lvl9pPr>
          </a:lstStyle>
          <a:p>
            <a:fld id="{904F15F3-F502-4A71-87E0-29CB051A635B}" type="slidenum">
              <a:rPr lang="en-US" sz="1200" smtClean="0">
                <a:latin typeface="Times New Roman" pitchFamily="18" charset="0"/>
              </a:rPr>
              <a:pPr/>
              <a:t>49</a:t>
            </a:fld>
            <a:endParaRPr lang="en-US" sz="1200" smtClean="0">
              <a:latin typeface="Times New Roman" pitchFamily="18"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Slide Image Placeholder 1"/>
          <p:cNvSpPr>
            <a:spLocks noGrp="1" noRot="1" noChangeAspect="1" noTextEdit="1"/>
          </p:cNvSpPr>
          <p:nvPr>
            <p:ph type="sldImg"/>
          </p:nvPr>
        </p:nvSpPr>
        <p:spPr>
          <a:ln/>
        </p:spPr>
      </p:sp>
      <p:sp>
        <p:nvSpPr>
          <p:cNvPr id="138243"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p>
        </p:txBody>
      </p:sp>
      <p:sp>
        <p:nvSpPr>
          <p:cNvPr id="138244" name="Slide Number Placeholder 3"/>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defTabSz="930275">
              <a:defRPr sz="2800">
                <a:solidFill>
                  <a:schemeClr val="tx1"/>
                </a:solidFill>
                <a:latin typeface="Times" charset="0"/>
              </a:defRPr>
            </a:lvl1pPr>
            <a:lvl2pPr marL="742950" indent="-285750" defTabSz="930275">
              <a:defRPr sz="2800">
                <a:solidFill>
                  <a:schemeClr val="tx1"/>
                </a:solidFill>
                <a:latin typeface="Times" charset="0"/>
              </a:defRPr>
            </a:lvl2pPr>
            <a:lvl3pPr marL="1143000" indent="-228600" defTabSz="930275">
              <a:defRPr sz="2800">
                <a:solidFill>
                  <a:schemeClr val="tx1"/>
                </a:solidFill>
                <a:latin typeface="Times" charset="0"/>
              </a:defRPr>
            </a:lvl3pPr>
            <a:lvl4pPr marL="1600200" indent="-228600" defTabSz="930275">
              <a:defRPr sz="2800">
                <a:solidFill>
                  <a:schemeClr val="tx1"/>
                </a:solidFill>
                <a:latin typeface="Times" charset="0"/>
              </a:defRPr>
            </a:lvl4pPr>
            <a:lvl5pPr marL="2057400" indent="-228600" defTabSz="930275">
              <a:defRPr sz="2800">
                <a:solidFill>
                  <a:schemeClr val="tx1"/>
                </a:solidFill>
                <a:latin typeface="Times" charset="0"/>
              </a:defRPr>
            </a:lvl5pPr>
            <a:lvl6pPr marL="2514600" indent="-228600" algn="ctr" defTabSz="930275" eaLnBrk="0" fontAlgn="base" hangingPunct="0">
              <a:spcBef>
                <a:spcPct val="0"/>
              </a:spcBef>
              <a:spcAft>
                <a:spcPct val="0"/>
              </a:spcAft>
              <a:defRPr sz="2800">
                <a:solidFill>
                  <a:schemeClr val="tx1"/>
                </a:solidFill>
                <a:latin typeface="Times" charset="0"/>
              </a:defRPr>
            </a:lvl6pPr>
            <a:lvl7pPr marL="2971800" indent="-228600" algn="ctr" defTabSz="930275" eaLnBrk="0" fontAlgn="base" hangingPunct="0">
              <a:spcBef>
                <a:spcPct val="0"/>
              </a:spcBef>
              <a:spcAft>
                <a:spcPct val="0"/>
              </a:spcAft>
              <a:defRPr sz="2800">
                <a:solidFill>
                  <a:schemeClr val="tx1"/>
                </a:solidFill>
                <a:latin typeface="Times" charset="0"/>
              </a:defRPr>
            </a:lvl7pPr>
            <a:lvl8pPr marL="3429000" indent="-228600" algn="ctr" defTabSz="930275" eaLnBrk="0" fontAlgn="base" hangingPunct="0">
              <a:spcBef>
                <a:spcPct val="0"/>
              </a:spcBef>
              <a:spcAft>
                <a:spcPct val="0"/>
              </a:spcAft>
              <a:defRPr sz="2800">
                <a:solidFill>
                  <a:schemeClr val="tx1"/>
                </a:solidFill>
                <a:latin typeface="Times" charset="0"/>
              </a:defRPr>
            </a:lvl8pPr>
            <a:lvl9pPr marL="3886200" indent="-228600" algn="ctr" defTabSz="930275" eaLnBrk="0" fontAlgn="base" hangingPunct="0">
              <a:spcBef>
                <a:spcPct val="0"/>
              </a:spcBef>
              <a:spcAft>
                <a:spcPct val="0"/>
              </a:spcAft>
              <a:defRPr sz="2800">
                <a:solidFill>
                  <a:schemeClr val="tx1"/>
                </a:solidFill>
                <a:latin typeface="Times" charset="0"/>
              </a:defRPr>
            </a:lvl9pPr>
          </a:lstStyle>
          <a:p>
            <a:fld id="{24BC9EB4-9266-41C6-81E1-7149973FDE37}" type="slidenum">
              <a:rPr lang="en-US" sz="1200" smtClean="0">
                <a:latin typeface="Times New Roman" pitchFamily="18" charset="0"/>
              </a:rPr>
              <a:pPr/>
              <a:t>50</a:t>
            </a:fld>
            <a:endParaRPr lang="en-US" sz="1200" smtClean="0">
              <a:latin typeface="Times New Roman" pitchFamily="18"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Slide Image Placeholder 1"/>
          <p:cNvSpPr>
            <a:spLocks noGrp="1" noRot="1" noChangeAspect="1" noTextEdit="1"/>
          </p:cNvSpPr>
          <p:nvPr>
            <p:ph type="sldImg"/>
          </p:nvPr>
        </p:nvSpPr>
        <p:spPr>
          <a:ln/>
        </p:spPr>
      </p:sp>
      <p:sp>
        <p:nvSpPr>
          <p:cNvPr id="13926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p>
        </p:txBody>
      </p:sp>
      <p:sp>
        <p:nvSpPr>
          <p:cNvPr id="139268" name="Slide Number Placeholder 3"/>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defTabSz="930275">
              <a:defRPr sz="2800">
                <a:solidFill>
                  <a:schemeClr val="tx1"/>
                </a:solidFill>
                <a:latin typeface="Times" charset="0"/>
              </a:defRPr>
            </a:lvl1pPr>
            <a:lvl2pPr marL="742950" indent="-285750" defTabSz="930275">
              <a:defRPr sz="2800">
                <a:solidFill>
                  <a:schemeClr val="tx1"/>
                </a:solidFill>
                <a:latin typeface="Times" charset="0"/>
              </a:defRPr>
            </a:lvl2pPr>
            <a:lvl3pPr marL="1143000" indent="-228600" defTabSz="930275">
              <a:defRPr sz="2800">
                <a:solidFill>
                  <a:schemeClr val="tx1"/>
                </a:solidFill>
                <a:latin typeface="Times" charset="0"/>
              </a:defRPr>
            </a:lvl3pPr>
            <a:lvl4pPr marL="1600200" indent="-228600" defTabSz="930275">
              <a:defRPr sz="2800">
                <a:solidFill>
                  <a:schemeClr val="tx1"/>
                </a:solidFill>
                <a:latin typeface="Times" charset="0"/>
              </a:defRPr>
            </a:lvl4pPr>
            <a:lvl5pPr marL="2057400" indent="-228600" defTabSz="930275">
              <a:defRPr sz="2800">
                <a:solidFill>
                  <a:schemeClr val="tx1"/>
                </a:solidFill>
                <a:latin typeface="Times" charset="0"/>
              </a:defRPr>
            </a:lvl5pPr>
            <a:lvl6pPr marL="2514600" indent="-228600" algn="ctr" defTabSz="930275" eaLnBrk="0" fontAlgn="base" hangingPunct="0">
              <a:spcBef>
                <a:spcPct val="0"/>
              </a:spcBef>
              <a:spcAft>
                <a:spcPct val="0"/>
              </a:spcAft>
              <a:defRPr sz="2800">
                <a:solidFill>
                  <a:schemeClr val="tx1"/>
                </a:solidFill>
                <a:latin typeface="Times" charset="0"/>
              </a:defRPr>
            </a:lvl6pPr>
            <a:lvl7pPr marL="2971800" indent="-228600" algn="ctr" defTabSz="930275" eaLnBrk="0" fontAlgn="base" hangingPunct="0">
              <a:spcBef>
                <a:spcPct val="0"/>
              </a:spcBef>
              <a:spcAft>
                <a:spcPct val="0"/>
              </a:spcAft>
              <a:defRPr sz="2800">
                <a:solidFill>
                  <a:schemeClr val="tx1"/>
                </a:solidFill>
                <a:latin typeface="Times" charset="0"/>
              </a:defRPr>
            </a:lvl7pPr>
            <a:lvl8pPr marL="3429000" indent="-228600" algn="ctr" defTabSz="930275" eaLnBrk="0" fontAlgn="base" hangingPunct="0">
              <a:spcBef>
                <a:spcPct val="0"/>
              </a:spcBef>
              <a:spcAft>
                <a:spcPct val="0"/>
              </a:spcAft>
              <a:defRPr sz="2800">
                <a:solidFill>
                  <a:schemeClr val="tx1"/>
                </a:solidFill>
                <a:latin typeface="Times" charset="0"/>
              </a:defRPr>
            </a:lvl8pPr>
            <a:lvl9pPr marL="3886200" indent="-228600" algn="ctr" defTabSz="930275" eaLnBrk="0" fontAlgn="base" hangingPunct="0">
              <a:spcBef>
                <a:spcPct val="0"/>
              </a:spcBef>
              <a:spcAft>
                <a:spcPct val="0"/>
              </a:spcAft>
              <a:defRPr sz="2800">
                <a:solidFill>
                  <a:schemeClr val="tx1"/>
                </a:solidFill>
                <a:latin typeface="Times" charset="0"/>
              </a:defRPr>
            </a:lvl9pPr>
          </a:lstStyle>
          <a:p>
            <a:fld id="{8FDDDB32-94EB-4910-9A53-74EA4EA33080}" type="slidenum">
              <a:rPr lang="en-US" sz="1200" smtClean="0">
                <a:latin typeface="Times New Roman" pitchFamily="18" charset="0"/>
              </a:rPr>
              <a:pPr/>
              <a:t>51</a:t>
            </a:fld>
            <a:endParaRPr lang="en-US" sz="1200" smtClean="0">
              <a:latin typeface="Times New Roman" pitchFamily="18"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Image Placeholder 1"/>
          <p:cNvSpPr>
            <a:spLocks noGrp="1" noRot="1" noChangeAspect="1" noTextEdit="1"/>
          </p:cNvSpPr>
          <p:nvPr>
            <p:ph type="sldImg"/>
          </p:nvPr>
        </p:nvSpPr>
        <p:spPr>
          <a:ln/>
        </p:spPr>
      </p:sp>
      <p:sp>
        <p:nvSpPr>
          <p:cNvPr id="9421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p>
        </p:txBody>
      </p:sp>
      <p:sp>
        <p:nvSpPr>
          <p:cNvPr id="94212" name="Slide Number Placeholder 3"/>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defTabSz="930275">
              <a:defRPr sz="2800">
                <a:solidFill>
                  <a:schemeClr val="tx1"/>
                </a:solidFill>
                <a:latin typeface="Times" charset="0"/>
              </a:defRPr>
            </a:lvl1pPr>
            <a:lvl2pPr marL="742950" indent="-285750" defTabSz="930275">
              <a:defRPr sz="2800">
                <a:solidFill>
                  <a:schemeClr val="tx1"/>
                </a:solidFill>
                <a:latin typeface="Times" charset="0"/>
              </a:defRPr>
            </a:lvl2pPr>
            <a:lvl3pPr marL="1143000" indent="-228600" defTabSz="930275">
              <a:defRPr sz="2800">
                <a:solidFill>
                  <a:schemeClr val="tx1"/>
                </a:solidFill>
                <a:latin typeface="Times" charset="0"/>
              </a:defRPr>
            </a:lvl3pPr>
            <a:lvl4pPr marL="1600200" indent="-228600" defTabSz="930275">
              <a:defRPr sz="2800">
                <a:solidFill>
                  <a:schemeClr val="tx1"/>
                </a:solidFill>
                <a:latin typeface="Times" charset="0"/>
              </a:defRPr>
            </a:lvl4pPr>
            <a:lvl5pPr marL="2057400" indent="-228600" defTabSz="930275">
              <a:defRPr sz="2800">
                <a:solidFill>
                  <a:schemeClr val="tx1"/>
                </a:solidFill>
                <a:latin typeface="Times" charset="0"/>
              </a:defRPr>
            </a:lvl5pPr>
            <a:lvl6pPr marL="2514600" indent="-228600" algn="ctr" defTabSz="930275" eaLnBrk="0" fontAlgn="base" hangingPunct="0">
              <a:spcBef>
                <a:spcPct val="0"/>
              </a:spcBef>
              <a:spcAft>
                <a:spcPct val="0"/>
              </a:spcAft>
              <a:defRPr sz="2800">
                <a:solidFill>
                  <a:schemeClr val="tx1"/>
                </a:solidFill>
                <a:latin typeface="Times" charset="0"/>
              </a:defRPr>
            </a:lvl6pPr>
            <a:lvl7pPr marL="2971800" indent="-228600" algn="ctr" defTabSz="930275" eaLnBrk="0" fontAlgn="base" hangingPunct="0">
              <a:spcBef>
                <a:spcPct val="0"/>
              </a:spcBef>
              <a:spcAft>
                <a:spcPct val="0"/>
              </a:spcAft>
              <a:defRPr sz="2800">
                <a:solidFill>
                  <a:schemeClr val="tx1"/>
                </a:solidFill>
                <a:latin typeface="Times" charset="0"/>
              </a:defRPr>
            </a:lvl7pPr>
            <a:lvl8pPr marL="3429000" indent="-228600" algn="ctr" defTabSz="930275" eaLnBrk="0" fontAlgn="base" hangingPunct="0">
              <a:spcBef>
                <a:spcPct val="0"/>
              </a:spcBef>
              <a:spcAft>
                <a:spcPct val="0"/>
              </a:spcAft>
              <a:defRPr sz="2800">
                <a:solidFill>
                  <a:schemeClr val="tx1"/>
                </a:solidFill>
                <a:latin typeface="Times" charset="0"/>
              </a:defRPr>
            </a:lvl8pPr>
            <a:lvl9pPr marL="3886200" indent="-228600" algn="ctr" defTabSz="930275" eaLnBrk="0" fontAlgn="base" hangingPunct="0">
              <a:spcBef>
                <a:spcPct val="0"/>
              </a:spcBef>
              <a:spcAft>
                <a:spcPct val="0"/>
              </a:spcAft>
              <a:defRPr sz="2800">
                <a:solidFill>
                  <a:schemeClr val="tx1"/>
                </a:solidFill>
                <a:latin typeface="Times" charset="0"/>
              </a:defRPr>
            </a:lvl9pPr>
          </a:lstStyle>
          <a:p>
            <a:fld id="{23C63F12-4359-4B47-9974-B36D2857E063}" type="slidenum">
              <a:rPr lang="en-US" sz="1200" smtClean="0">
                <a:latin typeface="Times New Roman" pitchFamily="18" charset="0"/>
              </a:rPr>
              <a:pPr/>
              <a:t>7</a:t>
            </a:fld>
            <a:endParaRPr lang="en-US" sz="1200" smtClean="0">
              <a:latin typeface="Times New Roman" pitchFamily="18"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Slide Image Placeholder 1"/>
          <p:cNvSpPr>
            <a:spLocks noGrp="1" noRot="1" noChangeAspect="1" noTextEdit="1"/>
          </p:cNvSpPr>
          <p:nvPr>
            <p:ph type="sldImg"/>
          </p:nvPr>
        </p:nvSpPr>
        <p:spPr>
          <a:ln/>
        </p:spPr>
      </p:sp>
      <p:sp>
        <p:nvSpPr>
          <p:cNvPr id="13926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p>
        </p:txBody>
      </p:sp>
      <p:sp>
        <p:nvSpPr>
          <p:cNvPr id="139268" name="Slide Number Placeholder 3"/>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defTabSz="930275">
              <a:defRPr sz="2800">
                <a:solidFill>
                  <a:schemeClr val="tx1"/>
                </a:solidFill>
                <a:latin typeface="Times" charset="0"/>
              </a:defRPr>
            </a:lvl1pPr>
            <a:lvl2pPr marL="742950" indent="-285750" defTabSz="930275">
              <a:defRPr sz="2800">
                <a:solidFill>
                  <a:schemeClr val="tx1"/>
                </a:solidFill>
                <a:latin typeface="Times" charset="0"/>
              </a:defRPr>
            </a:lvl2pPr>
            <a:lvl3pPr marL="1143000" indent="-228600" defTabSz="930275">
              <a:defRPr sz="2800">
                <a:solidFill>
                  <a:schemeClr val="tx1"/>
                </a:solidFill>
                <a:latin typeface="Times" charset="0"/>
              </a:defRPr>
            </a:lvl3pPr>
            <a:lvl4pPr marL="1600200" indent="-228600" defTabSz="930275">
              <a:defRPr sz="2800">
                <a:solidFill>
                  <a:schemeClr val="tx1"/>
                </a:solidFill>
                <a:latin typeface="Times" charset="0"/>
              </a:defRPr>
            </a:lvl4pPr>
            <a:lvl5pPr marL="2057400" indent="-228600" defTabSz="930275">
              <a:defRPr sz="2800">
                <a:solidFill>
                  <a:schemeClr val="tx1"/>
                </a:solidFill>
                <a:latin typeface="Times" charset="0"/>
              </a:defRPr>
            </a:lvl5pPr>
            <a:lvl6pPr marL="2514600" indent="-228600" algn="ctr" defTabSz="930275" eaLnBrk="0" fontAlgn="base" hangingPunct="0">
              <a:spcBef>
                <a:spcPct val="0"/>
              </a:spcBef>
              <a:spcAft>
                <a:spcPct val="0"/>
              </a:spcAft>
              <a:defRPr sz="2800">
                <a:solidFill>
                  <a:schemeClr val="tx1"/>
                </a:solidFill>
                <a:latin typeface="Times" charset="0"/>
              </a:defRPr>
            </a:lvl6pPr>
            <a:lvl7pPr marL="2971800" indent="-228600" algn="ctr" defTabSz="930275" eaLnBrk="0" fontAlgn="base" hangingPunct="0">
              <a:spcBef>
                <a:spcPct val="0"/>
              </a:spcBef>
              <a:spcAft>
                <a:spcPct val="0"/>
              </a:spcAft>
              <a:defRPr sz="2800">
                <a:solidFill>
                  <a:schemeClr val="tx1"/>
                </a:solidFill>
                <a:latin typeface="Times" charset="0"/>
              </a:defRPr>
            </a:lvl7pPr>
            <a:lvl8pPr marL="3429000" indent="-228600" algn="ctr" defTabSz="930275" eaLnBrk="0" fontAlgn="base" hangingPunct="0">
              <a:spcBef>
                <a:spcPct val="0"/>
              </a:spcBef>
              <a:spcAft>
                <a:spcPct val="0"/>
              </a:spcAft>
              <a:defRPr sz="2800">
                <a:solidFill>
                  <a:schemeClr val="tx1"/>
                </a:solidFill>
                <a:latin typeface="Times" charset="0"/>
              </a:defRPr>
            </a:lvl8pPr>
            <a:lvl9pPr marL="3886200" indent="-228600" algn="ctr" defTabSz="930275" eaLnBrk="0" fontAlgn="base" hangingPunct="0">
              <a:spcBef>
                <a:spcPct val="0"/>
              </a:spcBef>
              <a:spcAft>
                <a:spcPct val="0"/>
              </a:spcAft>
              <a:defRPr sz="2800">
                <a:solidFill>
                  <a:schemeClr val="tx1"/>
                </a:solidFill>
                <a:latin typeface="Times" charset="0"/>
              </a:defRPr>
            </a:lvl9pPr>
          </a:lstStyle>
          <a:p>
            <a:fld id="{8FDDDB32-94EB-4910-9A53-74EA4EA33080}" type="slidenum">
              <a:rPr lang="en-US" sz="1200" smtClean="0">
                <a:latin typeface="Times New Roman" pitchFamily="18" charset="0"/>
              </a:rPr>
              <a:pPr/>
              <a:t>52</a:t>
            </a:fld>
            <a:endParaRPr lang="en-US" sz="1200" smtClean="0">
              <a:latin typeface="Times New Roman" pitchFamily="18"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Slide Image Placeholder 1"/>
          <p:cNvSpPr>
            <a:spLocks noGrp="1" noRot="1" noChangeAspect="1" noTextEdit="1"/>
          </p:cNvSpPr>
          <p:nvPr>
            <p:ph type="sldImg"/>
          </p:nvPr>
        </p:nvSpPr>
        <p:spPr>
          <a:ln/>
        </p:spPr>
      </p:sp>
      <p:sp>
        <p:nvSpPr>
          <p:cNvPr id="14029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p>
        </p:txBody>
      </p:sp>
      <p:sp>
        <p:nvSpPr>
          <p:cNvPr id="140292" name="Slide Number Placeholder 3"/>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defTabSz="930275">
              <a:defRPr sz="2800">
                <a:solidFill>
                  <a:schemeClr val="tx1"/>
                </a:solidFill>
                <a:latin typeface="Times" charset="0"/>
              </a:defRPr>
            </a:lvl1pPr>
            <a:lvl2pPr marL="742950" indent="-285750" defTabSz="930275">
              <a:defRPr sz="2800">
                <a:solidFill>
                  <a:schemeClr val="tx1"/>
                </a:solidFill>
                <a:latin typeface="Times" charset="0"/>
              </a:defRPr>
            </a:lvl2pPr>
            <a:lvl3pPr marL="1143000" indent="-228600" defTabSz="930275">
              <a:defRPr sz="2800">
                <a:solidFill>
                  <a:schemeClr val="tx1"/>
                </a:solidFill>
                <a:latin typeface="Times" charset="0"/>
              </a:defRPr>
            </a:lvl3pPr>
            <a:lvl4pPr marL="1600200" indent="-228600" defTabSz="930275">
              <a:defRPr sz="2800">
                <a:solidFill>
                  <a:schemeClr val="tx1"/>
                </a:solidFill>
                <a:latin typeface="Times" charset="0"/>
              </a:defRPr>
            </a:lvl4pPr>
            <a:lvl5pPr marL="2057400" indent="-228600" defTabSz="930275">
              <a:defRPr sz="2800">
                <a:solidFill>
                  <a:schemeClr val="tx1"/>
                </a:solidFill>
                <a:latin typeface="Times" charset="0"/>
              </a:defRPr>
            </a:lvl5pPr>
            <a:lvl6pPr marL="2514600" indent="-228600" algn="ctr" defTabSz="930275" eaLnBrk="0" fontAlgn="base" hangingPunct="0">
              <a:spcBef>
                <a:spcPct val="0"/>
              </a:spcBef>
              <a:spcAft>
                <a:spcPct val="0"/>
              </a:spcAft>
              <a:defRPr sz="2800">
                <a:solidFill>
                  <a:schemeClr val="tx1"/>
                </a:solidFill>
                <a:latin typeface="Times" charset="0"/>
              </a:defRPr>
            </a:lvl6pPr>
            <a:lvl7pPr marL="2971800" indent="-228600" algn="ctr" defTabSz="930275" eaLnBrk="0" fontAlgn="base" hangingPunct="0">
              <a:spcBef>
                <a:spcPct val="0"/>
              </a:spcBef>
              <a:spcAft>
                <a:spcPct val="0"/>
              </a:spcAft>
              <a:defRPr sz="2800">
                <a:solidFill>
                  <a:schemeClr val="tx1"/>
                </a:solidFill>
                <a:latin typeface="Times" charset="0"/>
              </a:defRPr>
            </a:lvl7pPr>
            <a:lvl8pPr marL="3429000" indent="-228600" algn="ctr" defTabSz="930275" eaLnBrk="0" fontAlgn="base" hangingPunct="0">
              <a:spcBef>
                <a:spcPct val="0"/>
              </a:spcBef>
              <a:spcAft>
                <a:spcPct val="0"/>
              </a:spcAft>
              <a:defRPr sz="2800">
                <a:solidFill>
                  <a:schemeClr val="tx1"/>
                </a:solidFill>
                <a:latin typeface="Times" charset="0"/>
              </a:defRPr>
            </a:lvl8pPr>
            <a:lvl9pPr marL="3886200" indent="-228600" algn="ctr" defTabSz="930275" eaLnBrk="0" fontAlgn="base" hangingPunct="0">
              <a:spcBef>
                <a:spcPct val="0"/>
              </a:spcBef>
              <a:spcAft>
                <a:spcPct val="0"/>
              </a:spcAft>
              <a:defRPr sz="2800">
                <a:solidFill>
                  <a:schemeClr val="tx1"/>
                </a:solidFill>
                <a:latin typeface="Times" charset="0"/>
              </a:defRPr>
            </a:lvl9pPr>
          </a:lstStyle>
          <a:p>
            <a:fld id="{92F864D1-7958-4679-B571-0C01016BAFEE}" type="slidenum">
              <a:rPr lang="en-US" sz="1200" smtClean="0">
                <a:latin typeface="Times New Roman" pitchFamily="18" charset="0"/>
              </a:rPr>
              <a:pPr/>
              <a:t>53</a:t>
            </a:fld>
            <a:endParaRPr lang="en-US" sz="1200" smtClean="0">
              <a:latin typeface="Times New Roman" pitchFamily="18"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Slide Image Placeholder 1"/>
          <p:cNvSpPr>
            <a:spLocks noGrp="1" noRot="1" noChangeAspect="1" noTextEdit="1"/>
          </p:cNvSpPr>
          <p:nvPr>
            <p:ph type="sldImg"/>
          </p:nvPr>
        </p:nvSpPr>
        <p:spPr>
          <a:ln/>
        </p:spPr>
      </p:sp>
      <p:sp>
        <p:nvSpPr>
          <p:cNvPr id="14131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p>
        </p:txBody>
      </p:sp>
      <p:sp>
        <p:nvSpPr>
          <p:cNvPr id="141316" name="Slide Number Placeholder 3"/>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defTabSz="930275">
              <a:defRPr sz="2800">
                <a:solidFill>
                  <a:schemeClr val="tx1"/>
                </a:solidFill>
                <a:latin typeface="Times" charset="0"/>
              </a:defRPr>
            </a:lvl1pPr>
            <a:lvl2pPr marL="742950" indent="-285750" defTabSz="930275">
              <a:defRPr sz="2800">
                <a:solidFill>
                  <a:schemeClr val="tx1"/>
                </a:solidFill>
                <a:latin typeface="Times" charset="0"/>
              </a:defRPr>
            </a:lvl2pPr>
            <a:lvl3pPr marL="1143000" indent="-228600" defTabSz="930275">
              <a:defRPr sz="2800">
                <a:solidFill>
                  <a:schemeClr val="tx1"/>
                </a:solidFill>
                <a:latin typeface="Times" charset="0"/>
              </a:defRPr>
            </a:lvl3pPr>
            <a:lvl4pPr marL="1600200" indent="-228600" defTabSz="930275">
              <a:defRPr sz="2800">
                <a:solidFill>
                  <a:schemeClr val="tx1"/>
                </a:solidFill>
                <a:latin typeface="Times" charset="0"/>
              </a:defRPr>
            </a:lvl4pPr>
            <a:lvl5pPr marL="2057400" indent="-228600" defTabSz="930275">
              <a:defRPr sz="2800">
                <a:solidFill>
                  <a:schemeClr val="tx1"/>
                </a:solidFill>
                <a:latin typeface="Times" charset="0"/>
              </a:defRPr>
            </a:lvl5pPr>
            <a:lvl6pPr marL="2514600" indent="-228600" algn="ctr" defTabSz="930275" eaLnBrk="0" fontAlgn="base" hangingPunct="0">
              <a:spcBef>
                <a:spcPct val="0"/>
              </a:spcBef>
              <a:spcAft>
                <a:spcPct val="0"/>
              </a:spcAft>
              <a:defRPr sz="2800">
                <a:solidFill>
                  <a:schemeClr val="tx1"/>
                </a:solidFill>
                <a:latin typeface="Times" charset="0"/>
              </a:defRPr>
            </a:lvl6pPr>
            <a:lvl7pPr marL="2971800" indent="-228600" algn="ctr" defTabSz="930275" eaLnBrk="0" fontAlgn="base" hangingPunct="0">
              <a:spcBef>
                <a:spcPct val="0"/>
              </a:spcBef>
              <a:spcAft>
                <a:spcPct val="0"/>
              </a:spcAft>
              <a:defRPr sz="2800">
                <a:solidFill>
                  <a:schemeClr val="tx1"/>
                </a:solidFill>
                <a:latin typeface="Times" charset="0"/>
              </a:defRPr>
            </a:lvl7pPr>
            <a:lvl8pPr marL="3429000" indent="-228600" algn="ctr" defTabSz="930275" eaLnBrk="0" fontAlgn="base" hangingPunct="0">
              <a:spcBef>
                <a:spcPct val="0"/>
              </a:spcBef>
              <a:spcAft>
                <a:spcPct val="0"/>
              </a:spcAft>
              <a:defRPr sz="2800">
                <a:solidFill>
                  <a:schemeClr val="tx1"/>
                </a:solidFill>
                <a:latin typeface="Times" charset="0"/>
              </a:defRPr>
            </a:lvl8pPr>
            <a:lvl9pPr marL="3886200" indent="-228600" algn="ctr" defTabSz="930275" eaLnBrk="0" fontAlgn="base" hangingPunct="0">
              <a:spcBef>
                <a:spcPct val="0"/>
              </a:spcBef>
              <a:spcAft>
                <a:spcPct val="0"/>
              </a:spcAft>
              <a:defRPr sz="2800">
                <a:solidFill>
                  <a:schemeClr val="tx1"/>
                </a:solidFill>
                <a:latin typeface="Times" charset="0"/>
              </a:defRPr>
            </a:lvl9pPr>
          </a:lstStyle>
          <a:p>
            <a:fld id="{394F90D6-A37A-4B78-BF0F-5190AC8EB8E7}" type="slidenum">
              <a:rPr lang="en-US" sz="1200" smtClean="0">
                <a:latin typeface="Times New Roman" pitchFamily="18" charset="0"/>
              </a:rPr>
              <a:pPr/>
              <a:t>54</a:t>
            </a:fld>
            <a:endParaRPr lang="en-US" sz="1200" smtClean="0">
              <a:latin typeface="Times New Roman" pitchFamily="18"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Slide Image Placeholder 1"/>
          <p:cNvSpPr>
            <a:spLocks noGrp="1" noRot="1" noChangeAspect="1" noTextEdit="1"/>
          </p:cNvSpPr>
          <p:nvPr>
            <p:ph type="sldImg"/>
          </p:nvPr>
        </p:nvSpPr>
        <p:spPr>
          <a:ln/>
        </p:spPr>
      </p:sp>
      <p:sp>
        <p:nvSpPr>
          <p:cNvPr id="142339"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smtClean="0"/>
          </a:p>
        </p:txBody>
      </p:sp>
      <p:sp>
        <p:nvSpPr>
          <p:cNvPr id="142340" name="Slide Number Placeholder 3"/>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defTabSz="930275">
              <a:defRPr sz="2800">
                <a:solidFill>
                  <a:schemeClr val="tx1"/>
                </a:solidFill>
                <a:latin typeface="Times" charset="0"/>
              </a:defRPr>
            </a:lvl1pPr>
            <a:lvl2pPr marL="742950" indent="-285750" defTabSz="930275">
              <a:defRPr sz="2800">
                <a:solidFill>
                  <a:schemeClr val="tx1"/>
                </a:solidFill>
                <a:latin typeface="Times" charset="0"/>
              </a:defRPr>
            </a:lvl2pPr>
            <a:lvl3pPr marL="1143000" indent="-228600" defTabSz="930275">
              <a:defRPr sz="2800">
                <a:solidFill>
                  <a:schemeClr val="tx1"/>
                </a:solidFill>
                <a:latin typeface="Times" charset="0"/>
              </a:defRPr>
            </a:lvl3pPr>
            <a:lvl4pPr marL="1600200" indent="-228600" defTabSz="930275">
              <a:defRPr sz="2800">
                <a:solidFill>
                  <a:schemeClr val="tx1"/>
                </a:solidFill>
                <a:latin typeface="Times" charset="0"/>
              </a:defRPr>
            </a:lvl4pPr>
            <a:lvl5pPr marL="2057400" indent="-228600" defTabSz="930275">
              <a:defRPr sz="2800">
                <a:solidFill>
                  <a:schemeClr val="tx1"/>
                </a:solidFill>
                <a:latin typeface="Times" charset="0"/>
              </a:defRPr>
            </a:lvl5pPr>
            <a:lvl6pPr marL="2514600" indent="-228600" algn="ctr" defTabSz="930275" eaLnBrk="0" fontAlgn="base" hangingPunct="0">
              <a:spcBef>
                <a:spcPct val="0"/>
              </a:spcBef>
              <a:spcAft>
                <a:spcPct val="0"/>
              </a:spcAft>
              <a:defRPr sz="2800">
                <a:solidFill>
                  <a:schemeClr val="tx1"/>
                </a:solidFill>
                <a:latin typeface="Times" charset="0"/>
              </a:defRPr>
            </a:lvl6pPr>
            <a:lvl7pPr marL="2971800" indent="-228600" algn="ctr" defTabSz="930275" eaLnBrk="0" fontAlgn="base" hangingPunct="0">
              <a:spcBef>
                <a:spcPct val="0"/>
              </a:spcBef>
              <a:spcAft>
                <a:spcPct val="0"/>
              </a:spcAft>
              <a:defRPr sz="2800">
                <a:solidFill>
                  <a:schemeClr val="tx1"/>
                </a:solidFill>
                <a:latin typeface="Times" charset="0"/>
              </a:defRPr>
            </a:lvl7pPr>
            <a:lvl8pPr marL="3429000" indent="-228600" algn="ctr" defTabSz="930275" eaLnBrk="0" fontAlgn="base" hangingPunct="0">
              <a:spcBef>
                <a:spcPct val="0"/>
              </a:spcBef>
              <a:spcAft>
                <a:spcPct val="0"/>
              </a:spcAft>
              <a:defRPr sz="2800">
                <a:solidFill>
                  <a:schemeClr val="tx1"/>
                </a:solidFill>
                <a:latin typeface="Times" charset="0"/>
              </a:defRPr>
            </a:lvl8pPr>
            <a:lvl9pPr marL="3886200" indent="-228600" algn="ctr" defTabSz="930275" eaLnBrk="0" fontAlgn="base" hangingPunct="0">
              <a:spcBef>
                <a:spcPct val="0"/>
              </a:spcBef>
              <a:spcAft>
                <a:spcPct val="0"/>
              </a:spcAft>
              <a:defRPr sz="2800">
                <a:solidFill>
                  <a:schemeClr val="tx1"/>
                </a:solidFill>
                <a:latin typeface="Times" charset="0"/>
              </a:defRPr>
            </a:lvl9pPr>
          </a:lstStyle>
          <a:p>
            <a:fld id="{0E96D3EA-BB4C-4843-BCF4-F1E618442837}" type="slidenum">
              <a:rPr lang="en-US" sz="1200" smtClean="0">
                <a:latin typeface="Times New Roman" pitchFamily="18" charset="0"/>
              </a:rPr>
              <a:pPr/>
              <a:t>55</a:t>
            </a:fld>
            <a:endParaRPr lang="en-US" sz="1200" smtClean="0">
              <a:latin typeface="Times New Roman" pitchFamily="18"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Slide Image Placeholder 1"/>
          <p:cNvSpPr>
            <a:spLocks noGrp="1" noRot="1" noChangeAspect="1" noTextEdit="1"/>
          </p:cNvSpPr>
          <p:nvPr>
            <p:ph type="sldImg"/>
          </p:nvPr>
        </p:nvSpPr>
        <p:spPr>
          <a:ln/>
        </p:spPr>
      </p:sp>
      <p:sp>
        <p:nvSpPr>
          <p:cNvPr id="143363"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dirty="0" smtClean="0"/>
          </a:p>
        </p:txBody>
      </p:sp>
      <p:sp>
        <p:nvSpPr>
          <p:cNvPr id="143364" name="Slide Number Placeholder 3"/>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defTabSz="930275">
              <a:defRPr sz="2800">
                <a:solidFill>
                  <a:schemeClr val="tx1"/>
                </a:solidFill>
                <a:latin typeface="Times" charset="0"/>
              </a:defRPr>
            </a:lvl1pPr>
            <a:lvl2pPr marL="742950" indent="-285750" defTabSz="930275">
              <a:defRPr sz="2800">
                <a:solidFill>
                  <a:schemeClr val="tx1"/>
                </a:solidFill>
                <a:latin typeface="Times" charset="0"/>
              </a:defRPr>
            </a:lvl2pPr>
            <a:lvl3pPr marL="1143000" indent="-228600" defTabSz="930275">
              <a:defRPr sz="2800">
                <a:solidFill>
                  <a:schemeClr val="tx1"/>
                </a:solidFill>
                <a:latin typeface="Times" charset="0"/>
              </a:defRPr>
            </a:lvl3pPr>
            <a:lvl4pPr marL="1600200" indent="-228600" defTabSz="930275">
              <a:defRPr sz="2800">
                <a:solidFill>
                  <a:schemeClr val="tx1"/>
                </a:solidFill>
                <a:latin typeface="Times" charset="0"/>
              </a:defRPr>
            </a:lvl4pPr>
            <a:lvl5pPr marL="2057400" indent="-228600" defTabSz="930275">
              <a:defRPr sz="2800">
                <a:solidFill>
                  <a:schemeClr val="tx1"/>
                </a:solidFill>
                <a:latin typeface="Times" charset="0"/>
              </a:defRPr>
            </a:lvl5pPr>
            <a:lvl6pPr marL="2514600" indent="-228600" algn="ctr" defTabSz="930275" eaLnBrk="0" fontAlgn="base" hangingPunct="0">
              <a:spcBef>
                <a:spcPct val="0"/>
              </a:spcBef>
              <a:spcAft>
                <a:spcPct val="0"/>
              </a:spcAft>
              <a:defRPr sz="2800">
                <a:solidFill>
                  <a:schemeClr val="tx1"/>
                </a:solidFill>
                <a:latin typeface="Times" charset="0"/>
              </a:defRPr>
            </a:lvl6pPr>
            <a:lvl7pPr marL="2971800" indent="-228600" algn="ctr" defTabSz="930275" eaLnBrk="0" fontAlgn="base" hangingPunct="0">
              <a:spcBef>
                <a:spcPct val="0"/>
              </a:spcBef>
              <a:spcAft>
                <a:spcPct val="0"/>
              </a:spcAft>
              <a:defRPr sz="2800">
                <a:solidFill>
                  <a:schemeClr val="tx1"/>
                </a:solidFill>
                <a:latin typeface="Times" charset="0"/>
              </a:defRPr>
            </a:lvl7pPr>
            <a:lvl8pPr marL="3429000" indent="-228600" algn="ctr" defTabSz="930275" eaLnBrk="0" fontAlgn="base" hangingPunct="0">
              <a:spcBef>
                <a:spcPct val="0"/>
              </a:spcBef>
              <a:spcAft>
                <a:spcPct val="0"/>
              </a:spcAft>
              <a:defRPr sz="2800">
                <a:solidFill>
                  <a:schemeClr val="tx1"/>
                </a:solidFill>
                <a:latin typeface="Times" charset="0"/>
              </a:defRPr>
            </a:lvl8pPr>
            <a:lvl9pPr marL="3886200" indent="-228600" algn="ctr" defTabSz="930275" eaLnBrk="0" fontAlgn="base" hangingPunct="0">
              <a:spcBef>
                <a:spcPct val="0"/>
              </a:spcBef>
              <a:spcAft>
                <a:spcPct val="0"/>
              </a:spcAft>
              <a:defRPr sz="2800">
                <a:solidFill>
                  <a:schemeClr val="tx1"/>
                </a:solidFill>
                <a:latin typeface="Times" charset="0"/>
              </a:defRPr>
            </a:lvl9pPr>
          </a:lstStyle>
          <a:p>
            <a:fld id="{73AE94D1-9A10-4671-847C-D264BCD5DC03}" type="slidenum">
              <a:rPr lang="en-US" sz="1200" smtClean="0">
                <a:latin typeface="Times New Roman" pitchFamily="18" charset="0"/>
              </a:rPr>
              <a:pPr/>
              <a:t>56</a:t>
            </a:fld>
            <a:endParaRPr lang="en-US" sz="1200" smtClean="0">
              <a:latin typeface="Times New Roman" pitchFamily="18"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Slide Image Placeholder 1"/>
          <p:cNvSpPr>
            <a:spLocks noGrp="1" noRot="1" noChangeAspect="1" noTextEdit="1"/>
          </p:cNvSpPr>
          <p:nvPr>
            <p:ph type="sldImg"/>
          </p:nvPr>
        </p:nvSpPr>
        <p:spPr>
          <a:ln/>
        </p:spPr>
      </p:sp>
      <p:sp>
        <p:nvSpPr>
          <p:cNvPr id="14438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smtClean="0"/>
          </a:p>
        </p:txBody>
      </p:sp>
      <p:sp>
        <p:nvSpPr>
          <p:cNvPr id="144388" name="Slide Number Placeholder 3"/>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defTabSz="930275">
              <a:defRPr sz="2800">
                <a:solidFill>
                  <a:schemeClr val="tx1"/>
                </a:solidFill>
                <a:latin typeface="Times" charset="0"/>
              </a:defRPr>
            </a:lvl1pPr>
            <a:lvl2pPr marL="742950" indent="-285750" defTabSz="930275">
              <a:defRPr sz="2800">
                <a:solidFill>
                  <a:schemeClr val="tx1"/>
                </a:solidFill>
                <a:latin typeface="Times" charset="0"/>
              </a:defRPr>
            </a:lvl2pPr>
            <a:lvl3pPr marL="1143000" indent="-228600" defTabSz="930275">
              <a:defRPr sz="2800">
                <a:solidFill>
                  <a:schemeClr val="tx1"/>
                </a:solidFill>
                <a:latin typeface="Times" charset="0"/>
              </a:defRPr>
            </a:lvl3pPr>
            <a:lvl4pPr marL="1600200" indent="-228600" defTabSz="930275">
              <a:defRPr sz="2800">
                <a:solidFill>
                  <a:schemeClr val="tx1"/>
                </a:solidFill>
                <a:latin typeface="Times" charset="0"/>
              </a:defRPr>
            </a:lvl4pPr>
            <a:lvl5pPr marL="2057400" indent="-228600" defTabSz="930275">
              <a:defRPr sz="2800">
                <a:solidFill>
                  <a:schemeClr val="tx1"/>
                </a:solidFill>
                <a:latin typeface="Times" charset="0"/>
              </a:defRPr>
            </a:lvl5pPr>
            <a:lvl6pPr marL="2514600" indent="-228600" algn="ctr" defTabSz="930275" eaLnBrk="0" fontAlgn="base" hangingPunct="0">
              <a:spcBef>
                <a:spcPct val="0"/>
              </a:spcBef>
              <a:spcAft>
                <a:spcPct val="0"/>
              </a:spcAft>
              <a:defRPr sz="2800">
                <a:solidFill>
                  <a:schemeClr val="tx1"/>
                </a:solidFill>
                <a:latin typeface="Times" charset="0"/>
              </a:defRPr>
            </a:lvl6pPr>
            <a:lvl7pPr marL="2971800" indent="-228600" algn="ctr" defTabSz="930275" eaLnBrk="0" fontAlgn="base" hangingPunct="0">
              <a:spcBef>
                <a:spcPct val="0"/>
              </a:spcBef>
              <a:spcAft>
                <a:spcPct val="0"/>
              </a:spcAft>
              <a:defRPr sz="2800">
                <a:solidFill>
                  <a:schemeClr val="tx1"/>
                </a:solidFill>
                <a:latin typeface="Times" charset="0"/>
              </a:defRPr>
            </a:lvl7pPr>
            <a:lvl8pPr marL="3429000" indent="-228600" algn="ctr" defTabSz="930275" eaLnBrk="0" fontAlgn="base" hangingPunct="0">
              <a:spcBef>
                <a:spcPct val="0"/>
              </a:spcBef>
              <a:spcAft>
                <a:spcPct val="0"/>
              </a:spcAft>
              <a:defRPr sz="2800">
                <a:solidFill>
                  <a:schemeClr val="tx1"/>
                </a:solidFill>
                <a:latin typeface="Times" charset="0"/>
              </a:defRPr>
            </a:lvl8pPr>
            <a:lvl9pPr marL="3886200" indent="-228600" algn="ctr" defTabSz="930275" eaLnBrk="0" fontAlgn="base" hangingPunct="0">
              <a:spcBef>
                <a:spcPct val="0"/>
              </a:spcBef>
              <a:spcAft>
                <a:spcPct val="0"/>
              </a:spcAft>
              <a:defRPr sz="2800">
                <a:solidFill>
                  <a:schemeClr val="tx1"/>
                </a:solidFill>
                <a:latin typeface="Times" charset="0"/>
              </a:defRPr>
            </a:lvl9pPr>
          </a:lstStyle>
          <a:p>
            <a:fld id="{0654C0EC-84B0-4072-8ADE-F8F112E0B0D7}" type="slidenum">
              <a:rPr lang="en-US" sz="1200" smtClean="0">
                <a:latin typeface="Times New Roman" pitchFamily="18" charset="0"/>
              </a:rPr>
              <a:pPr/>
              <a:t>57</a:t>
            </a:fld>
            <a:endParaRPr lang="en-US" sz="1200" smtClean="0">
              <a:latin typeface="Times New Roman" pitchFamily="18"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Slide Image Placeholder 1"/>
          <p:cNvSpPr>
            <a:spLocks noGrp="1" noRot="1" noChangeAspect="1" noTextEdit="1"/>
          </p:cNvSpPr>
          <p:nvPr>
            <p:ph type="sldImg"/>
          </p:nvPr>
        </p:nvSpPr>
        <p:spPr>
          <a:ln/>
        </p:spPr>
      </p:sp>
      <p:sp>
        <p:nvSpPr>
          <p:cNvPr id="14541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smtClean="0"/>
          </a:p>
        </p:txBody>
      </p:sp>
      <p:sp>
        <p:nvSpPr>
          <p:cNvPr id="145412" name="Slide Number Placeholder 3"/>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defTabSz="930275">
              <a:defRPr sz="2800">
                <a:solidFill>
                  <a:schemeClr val="tx1"/>
                </a:solidFill>
                <a:latin typeface="Times" charset="0"/>
              </a:defRPr>
            </a:lvl1pPr>
            <a:lvl2pPr marL="742950" indent="-285750" defTabSz="930275">
              <a:defRPr sz="2800">
                <a:solidFill>
                  <a:schemeClr val="tx1"/>
                </a:solidFill>
                <a:latin typeface="Times" charset="0"/>
              </a:defRPr>
            </a:lvl2pPr>
            <a:lvl3pPr marL="1143000" indent="-228600" defTabSz="930275">
              <a:defRPr sz="2800">
                <a:solidFill>
                  <a:schemeClr val="tx1"/>
                </a:solidFill>
                <a:latin typeface="Times" charset="0"/>
              </a:defRPr>
            </a:lvl3pPr>
            <a:lvl4pPr marL="1600200" indent="-228600" defTabSz="930275">
              <a:defRPr sz="2800">
                <a:solidFill>
                  <a:schemeClr val="tx1"/>
                </a:solidFill>
                <a:latin typeface="Times" charset="0"/>
              </a:defRPr>
            </a:lvl4pPr>
            <a:lvl5pPr marL="2057400" indent="-228600" defTabSz="930275">
              <a:defRPr sz="2800">
                <a:solidFill>
                  <a:schemeClr val="tx1"/>
                </a:solidFill>
                <a:latin typeface="Times" charset="0"/>
              </a:defRPr>
            </a:lvl5pPr>
            <a:lvl6pPr marL="2514600" indent="-228600" algn="ctr" defTabSz="930275" eaLnBrk="0" fontAlgn="base" hangingPunct="0">
              <a:spcBef>
                <a:spcPct val="0"/>
              </a:spcBef>
              <a:spcAft>
                <a:spcPct val="0"/>
              </a:spcAft>
              <a:defRPr sz="2800">
                <a:solidFill>
                  <a:schemeClr val="tx1"/>
                </a:solidFill>
                <a:latin typeface="Times" charset="0"/>
              </a:defRPr>
            </a:lvl6pPr>
            <a:lvl7pPr marL="2971800" indent="-228600" algn="ctr" defTabSz="930275" eaLnBrk="0" fontAlgn="base" hangingPunct="0">
              <a:spcBef>
                <a:spcPct val="0"/>
              </a:spcBef>
              <a:spcAft>
                <a:spcPct val="0"/>
              </a:spcAft>
              <a:defRPr sz="2800">
                <a:solidFill>
                  <a:schemeClr val="tx1"/>
                </a:solidFill>
                <a:latin typeface="Times" charset="0"/>
              </a:defRPr>
            </a:lvl7pPr>
            <a:lvl8pPr marL="3429000" indent="-228600" algn="ctr" defTabSz="930275" eaLnBrk="0" fontAlgn="base" hangingPunct="0">
              <a:spcBef>
                <a:spcPct val="0"/>
              </a:spcBef>
              <a:spcAft>
                <a:spcPct val="0"/>
              </a:spcAft>
              <a:defRPr sz="2800">
                <a:solidFill>
                  <a:schemeClr val="tx1"/>
                </a:solidFill>
                <a:latin typeface="Times" charset="0"/>
              </a:defRPr>
            </a:lvl8pPr>
            <a:lvl9pPr marL="3886200" indent="-228600" algn="ctr" defTabSz="930275" eaLnBrk="0" fontAlgn="base" hangingPunct="0">
              <a:spcBef>
                <a:spcPct val="0"/>
              </a:spcBef>
              <a:spcAft>
                <a:spcPct val="0"/>
              </a:spcAft>
              <a:defRPr sz="2800">
                <a:solidFill>
                  <a:schemeClr val="tx1"/>
                </a:solidFill>
                <a:latin typeface="Times" charset="0"/>
              </a:defRPr>
            </a:lvl9pPr>
          </a:lstStyle>
          <a:p>
            <a:fld id="{4428503A-1652-46FD-B2F5-306566F22799}" type="slidenum">
              <a:rPr lang="en-US" sz="1200" smtClean="0">
                <a:latin typeface="Times New Roman" pitchFamily="18" charset="0"/>
              </a:rPr>
              <a:pPr/>
              <a:t>58</a:t>
            </a:fld>
            <a:endParaRPr lang="en-US" sz="1200" smtClean="0">
              <a:latin typeface="Times New Roman" pitchFamily="18"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p:cNvSpPr>
            <a:spLocks noGrp="1" noRot="1" noChangeAspect="1" noTextEdit="1"/>
          </p:cNvSpPr>
          <p:nvPr>
            <p:ph type="sldImg"/>
          </p:nvPr>
        </p:nvSpPr>
        <p:spPr>
          <a:ln/>
        </p:spPr>
      </p:sp>
      <p:sp>
        <p:nvSpPr>
          <p:cNvPr id="9011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p>
        </p:txBody>
      </p:sp>
      <p:sp>
        <p:nvSpPr>
          <p:cNvPr id="90116" name="Slide Number Placeholder 3"/>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defTabSz="930275">
              <a:defRPr sz="2800">
                <a:solidFill>
                  <a:schemeClr val="tx1"/>
                </a:solidFill>
                <a:latin typeface="Times" charset="0"/>
              </a:defRPr>
            </a:lvl1pPr>
            <a:lvl2pPr marL="742950" indent="-285750" defTabSz="930275">
              <a:defRPr sz="2800">
                <a:solidFill>
                  <a:schemeClr val="tx1"/>
                </a:solidFill>
                <a:latin typeface="Times" charset="0"/>
              </a:defRPr>
            </a:lvl2pPr>
            <a:lvl3pPr marL="1143000" indent="-228600" defTabSz="930275">
              <a:defRPr sz="2800">
                <a:solidFill>
                  <a:schemeClr val="tx1"/>
                </a:solidFill>
                <a:latin typeface="Times" charset="0"/>
              </a:defRPr>
            </a:lvl3pPr>
            <a:lvl4pPr marL="1600200" indent="-228600" defTabSz="930275">
              <a:defRPr sz="2800">
                <a:solidFill>
                  <a:schemeClr val="tx1"/>
                </a:solidFill>
                <a:latin typeface="Times" charset="0"/>
              </a:defRPr>
            </a:lvl4pPr>
            <a:lvl5pPr marL="2057400" indent="-228600" defTabSz="930275">
              <a:defRPr sz="2800">
                <a:solidFill>
                  <a:schemeClr val="tx1"/>
                </a:solidFill>
                <a:latin typeface="Times" charset="0"/>
              </a:defRPr>
            </a:lvl5pPr>
            <a:lvl6pPr marL="2514600" indent="-228600" algn="ctr" defTabSz="930275" eaLnBrk="0" fontAlgn="base" hangingPunct="0">
              <a:spcBef>
                <a:spcPct val="0"/>
              </a:spcBef>
              <a:spcAft>
                <a:spcPct val="0"/>
              </a:spcAft>
              <a:defRPr sz="2800">
                <a:solidFill>
                  <a:schemeClr val="tx1"/>
                </a:solidFill>
                <a:latin typeface="Times" charset="0"/>
              </a:defRPr>
            </a:lvl6pPr>
            <a:lvl7pPr marL="2971800" indent="-228600" algn="ctr" defTabSz="930275" eaLnBrk="0" fontAlgn="base" hangingPunct="0">
              <a:spcBef>
                <a:spcPct val="0"/>
              </a:spcBef>
              <a:spcAft>
                <a:spcPct val="0"/>
              </a:spcAft>
              <a:defRPr sz="2800">
                <a:solidFill>
                  <a:schemeClr val="tx1"/>
                </a:solidFill>
                <a:latin typeface="Times" charset="0"/>
              </a:defRPr>
            </a:lvl7pPr>
            <a:lvl8pPr marL="3429000" indent="-228600" algn="ctr" defTabSz="930275" eaLnBrk="0" fontAlgn="base" hangingPunct="0">
              <a:spcBef>
                <a:spcPct val="0"/>
              </a:spcBef>
              <a:spcAft>
                <a:spcPct val="0"/>
              </a:spcAft>
              <a:defRPr sz="2800">
                <a:solidFill>
                  <a:schemeClr val="tx1"/>
                </a:solidFill>
                <a:latin typeface="Times" charset="0"/>
              </a:defRPr>
            </a:lvl8pPr>
            <a:lvl9pPr marL="3886200" indent="-228600" algn="ctr" defTabSz="930275" eaLnBrk="0" fontAlgn="base" hangingPunct="0">
              <a:spcBef>
                <a:spcPct val="0"/>
              </a:spcBef>
              <a:spcAft>
                <a:spcPct val="0"/>
              </a:spcAft>
              <a:defRPr sz="2800">
                <a:solidFill>
                  <a:schemeClr val="tx1"/>
                </a:solidFill>
                <a:latin typeface="Times" charset="0"/>
              </a:defRPr>
            </a:lvl9pPr>
          </a:lstStyle>
          <a:p>
            <a:fld id="{CE248C53-06D3-4D4A-B327-3ED08C11EB6A}" type="slidenum">
              <a:rPr lang="en-US" sz="1200" smtClean="0">
                <a:latin typeface="Times New Roman" pitchFamily="18" charset="0"/>
              </a:rPr>
              <a:pPr/>
              <a:t>59</a:t>
            </a:fld>
            <a:endParaRPr lang="en-US" sz="1200" smtClean="0">
              <a:latin typeface="Times New Roman" pitchFamily="18"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Slide Image Placeholder 1"/>
          <p:cNvSpPr>
            <a:spLocks noGrp="1" noRot="1" noChangeAspect="1" noTextEdit="1"/>
          </p:cNvSpPr>
          <p:nvPr>
            <p:ph type="sldImg"/>
          </p:nvPr>
        </p:nvSpPr>
        <p:spPr>
          <a:ln/>
        </p:spPr>
      </p:sp>
      <p:sp>
        <p:nvSpPr>
          <p:cNvPr id="147459"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p>
        </p:txBody>
      </p:sp>
      <p:sp>
        <p:nvSpPr>
          <p:cNvPr id="147460" name="Slide Number Placeholder 3"/>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defTabSz="930275">
              <a:defRPr sz="2800">
                <a:solidFill>
                  <a:schemeClr val="tx1"/>
                </a:solidFill>
                <a:latin typeface="Times" charset="0"/>
              </a:defRPr>
            </a:lvl1pPr>
            <a:lvl2pPr marL="742950" indent="-285750" defTabSz="930275">
              <a:defRPr sz="2800">
                <a:solidFill>
                  <a:schemeClr val="tx1"/>
                </a:solidFill>
                <a:latin typeface="Times" charset="0"/>
              </a:defRPr>
            </a:lvl2pPr>
            <a:lvl3pPr marL="1143000" indent="-228600" defTabSz="930275">
              <a:defRPr sz="2800">
                <a:solidFill>
                  <a:schemeClr val="tx1"/>
                </a:solidFill>
                <a:latin typeface="Times" charset="0"/>
              </a:defRPr>
            </a:lvl3pPr>
            <a:lvl4pPr marL="1600200" indent="-228600" defTabSz="930275">
              <a:defRPr sz="2800">
                <a:solidFill>
                  <a:schemeClr val="tx1"/>
                </a:solidFill>
                <a:latin typeface="Times" charset="0"/>
              </a:defRPr>
            </a:lvl4pPr>
            <a:lvl5pPr marL="2057400" indent="-228600" defTabSz="930275">
              <a:defRPr sz="2800">
                <a:solidFill>
                  <a:schemeClr val="tx1"/>
                </a:solidFill>
                <a:latin typeface="Times" charset="0"/>
              </a:defRPr>
            </a:lvl5pPr>
            <a:lvl6pPr marL="2514600" indent="-228600" algn="ctr" defTabSz="930275" eaLnBrk="0" fontAlgn="base" hangingPunct="0">
              <a:spcBef>
                <a:spcPct val="0"/>
              </a:spcBef>
              <a:spcAft>
                <a:spcPct val="0"/>
              </a:spcAft>
              <a:defRPr sz="2800">
                <a:solidFill>
                  <a:schemeClr val="tx1"/>
                </a:solidFill>
                <a:latin typeface="Times" charset="0"/>
              </a:defRPr>
            </a:lvl6pPr>
            <a:lvl7pPr marL="2971800" indent="-228600" algn="ctr" defTabSz="930275" eaLnBrk="0" fontAlgn="base" hangingPunct="0">
              <a:spcBef>
                <a:spcPct val="0"/>
              </a:spcBef>
              <a:spcAft>
                <a:spcPct val="0"/>
              </a:spcAft>
              <a:defRPr sz="2800">
                <a:solidFill>
                  <a:schemeClr val="tx1"/>
                </a:solidFill>
                <a:latin typeface="Times" charset="0"/>
              </a:defRPr>
            </a:lvl7pPr>
            <a:lvl8pPr marL="3429000" indent="-228600" algn="ctr" defTabSz="930275" eaLnBrk="0" fontAlgn="base" hangingPunct="0">
              <a:spcBef>
                <a:spcPct val="0"/>
              </a:spcBef>
              <a:spcAft>
                <a:spcPct val="0"/>
              </a:spcAft>
              <a:defRPr sz="2800">
                <a:solidFill>
                  <a:schemeClr val="tx1"/>
                </a:solidFill>
                <a:latin typeface="Times" charset="0"/>
              </a:defRPr>
            </a:lvl8pPr>
            <a:lvl9pPr marL="3886200" indent="-228600" algn="ctr" defTabSz="930275" eaLnBrk="0" fontAlgn="base" hangingPunct="0">
              <a:spcBef>
                <a:spcPct val="0"/>
              </a:spcBef>
              <a:spcAft>
                <a:spcPct val="0"/>
              </a:spcAft>
              <a:defRPr sz="2800">
                <a:solidFill>
                  <a:schemeClr val="tx1"/>
                </a:solidFill>
                <a:latin typeface="Times" charset="0"/>
              </a:defRPr>
            </a:lvl9pPr>
          </a:lstStyle>
          <a:p>
            <a:fld id="{16B1B92D-FA66-4F64-BBCE-E3AF0A37FB87}" type="slidenum">
              <a:rPr lang="en-US" sz="1200" smtClean="0">
                <a:latin typeface="Times New Roman" pitchFamily="18" charset="0"/>
              </a:rPr>
              <a:pPr/>
              <a:t>60</a:t>
            </a:fld>
            <a:endParaRPr lang="en-US" sz="1200" smtClean="0">
              <a:latin typeface="Times New Roman" pitchFamily="18"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Slide Image Placeholder 1"/>
          <p:cNvSpPr>
            <a:spLocks noGrp="1" noRot="1" noChangeAspect="1" noTextEdit="1"/>
          </p:cNvSpPr>
          <p:nvPr>
            <p:ph type="sldImg"/>
          </p:nvPr>
        </p:nvSpPr>
        <p:spPr>
          <a:ln/>
        </p:spPr>
      </p:sp>
      <p:sp>
        <p:nvSpPr>
          <p:cNvPr id="148483"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48484" name="Slide Number Placeholder 3"/>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defTabSz="930275">
              <a:defRPr sz="2800">
                <a:solidFill>
                  <a:schemeClr val="tx1"/>
                </a:solidFill>
                <a:latin typeface="Times" charset="0"/>
              </a:defRPr>
            </a:lvl1pPr>
            <a:lvl2pPr marL="742950" indent="-285750" defTabSz="930275">
              <a:defRPr sz="2800">
                <a:solidFill>
                  <a:schemeClr val="tx1"/>
                </a:solidFill>
                <a:latin typeface="Times" charset="0"/>
              </a:defRPr>
            </a:lvl2pPr>
            <a:lvl3pPr marL="1143000" indent="-228600" defTabSz="930275">
              <a:defRPr sz="2800">
                <a:solidFill>
                  <a:schemeClr val="tx1"/>
                </a:solidFill>
                <a:latin typeface="Times" charset="0"/>
              </a:defRPr>
            </a:lvl3pPr>
            <a:lvl4pPr marL="1600200" indent="-228600" defTabSz="930275">
              <a:defRPr sz="2800">
                <a:solidFill>
                  <a:schemeClr val="tx1"/>
                </a:solidFill>
                <a:latin typeface="Times" charset="0"/>
              </a:defRPr>
            </a:lvl4pPr>
            <a:lvl5pPr marL="2057400" indent="-228600" defTabSz="930275">
              <a:defRPr sz="2800">
                <a:solidFill>
                  <a:schemeClr val="tx1"/>
                </a:solidFill>
                <a:latin typeface="Times" charset="0"/>
              </a:defRPr>
            </a:lvl5pPr>
            <a:lvl6pPr marL="2514600" indent="-228600" algn="ctr" defTabSz="930275" eaLnBrk="0" fontAlgn="base" hangingPunct="0">
              <a:spcBef>
                <a:spcPct val="0"/>
              </a:spcBef>
              <a:spcAft>
                <a:spcPct val="0"/>
              </a:spcAft>
              <a:defRPr sz="2800">
                <a:solidFill>
                  <a:schemeClr val="tx1"/>
                </a:solidFill>
                <a:latin typeface="Times" charset="0"/>
              </a:defRPr>
            </a:lvl6pPr>
            <a:lvl7pPr marL="2971800" indent="-228600" algn="ctr" defTabSz="930275" eaLnBrk="0" fontAlgn="base" hangingPunct="0">
              <a:spcBef>
                <a:spcPct val="0"/>
              </a:spcBef>
              <a:spcAft>
                <a:spcPct val="0"/>
              </a:spcAft>
              <a:defRPr sz="2800">
                <a:solidFill>
                  <a:schemeClr val="tx1"/>
                </a:solidFill>
                <a:latin typeface="Times" charset="0"/>
              </a:defRPr>
            </a:lvl7pPr>
            <a:lvl8pPr marL="3429000" indent="-228600" algn="ctr" defTabSz="930275" eaLnBrk="0" fontAlgn="base" hangingPunct="0">
              <a:spcBef>
                <a:spcPct val="0"/>
              </a:spcBef>
              <a:spcAft>
                <a:spcPct val="0"/>
              </a:spcAft>
              <a:defRPr sz="2800">
                <a:solidFill>
                  <a:schemeClr val="tx1"/>
                </a:solidFill>
                <a:latin typeface="Times" charset="0"/>
              </a:defRPr>
            </a:lvl8pPr>
            <a:lvl9pPr marL="3886200" indent="-228600" algn="ctr" defTabSz="930275" eaLnBrk="0" fontAlgn="base" hangingPunct="0">
              <a:spcBef>
                <a:spcPct val="0"/>
              </a:spcBef>
              <a:spcAft>
                <a:spcPct val="0"/>
              </a:spcAft>
              <a:defRPr sz="2800">
                <a:solidFill>
                  <a:schemeClr val="tx1"/>
                </a:solidFill>
                <a:latin typeface="Times" charset="0"/>
              </a:defRPr>
            </a:lvl9pPr>
          </a:lstStyle>
          <a:p>
            <a:fld id="{E6384376-1F11-4993-ABEC-762F18BC7C05}" type="slidenum">
              <a:rPr lang="en-US" sz="1200" smtClean="0">
                <a:latin typeface="Times New Roman" pitchFamily="18" charset="0"/>
              </a:rPr>
              <a:pPr/>
              <a:t>61</a:t>
            </a:fld>
            <a:endParaRPr lang="en-US" sz="1200" smtClean="0">
              <a:latin typeface="Times New Roman" pitchFamily="18"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lide Image Placeholder 1"/>
          <p:cNvSpPr>
            <a:spLocks noGrp="1" noRot="1" noChangeAspect="1" noTextEdit="1"/>
          </p:cNvSpPr>
          <p:nvPr>
            <p:ph type="sldImg"/>
          </p:nvPr>
        </p:nvSpPr>
        <p:spPr>
          <a:ln/>
        </p:spPr>
      </p:sp>
      <p:sp>
        <p:nvSpPr>
          <p:cNvPr id="9523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p>
        </p:txBody>
      </p:sp>
      <p:sp>
        <p:nvSpPr>
          <p:cNvPr id="95236" name="Slide Number Placeholder 3"/>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defTabSz="930275">
              <a:defRPr sz="2800">
                <a:solidFill>
                  <a:schemeClr val="tx1"/>
                </a:solidFill>
                <a:latin typeface="Times" charset="0"/>
              </a:defRPr>
            </a:lvl1pPr>
            <a:lvl2pPr marL="742950" indent="-285750" defTabSz="930275">
              <a:defRPr sz="2800">
                <a:solidFill>
                  <a:schemeClr val="tx1"/>
                </a:solidFill>
                <a:latin typeface="Times" charset="0"/>
              </a:defRPr>
            </a:lvl2pPr>
            <a:lvl3pPr marL="1143000" indent="-228600" defTabSz="930275">
              <a:defRPr sz="2800">
                <a:solidFill>
                  <a:schemeClr val="tx1"/>
                </a:solidFill>
                <a:latin typeface="Times" charset="0"/>
              </a:defRPr>
            </a:lvl3pPr>
            <a:lvl4pPr marL="1600200" indent="-228600" defTabSz="930275">
              <a:defRPr sz="2800">
                <a:solidFill>
                  <a:schemeClr val="tx1"/>
                </a:solidFill>
                <a:latin typeface="Times" charset="0"/>
              </a:defRPr>
            </a:lvl4pPr>
            <a:lvl5pPr marL="2057400" indent="-228600" defTabSz="930275">
              <a:defRPr sz="2800">
                <a:solidFill>
                  <a:schemeClr val="tx1"/>
                </a:solidFill>
                <a:latin typeface="Times" charset="0"/>
              </a:defRPr>
            </a:lvl5pPr>
            <a:lvl6pPr marL="2514600" indent="-228600" algn="ctr" defTabSz="930275" eaLnBrk="0" fontAlgn="base" hangingPunct="0">
              <a:spcBef>
                <a:spcPct val="0"/>
              </a:spcBef>
              <a:spcAft>
                <a:spcPct val="0"/>
              </a:spcAft>
              <a:defRPr sz="2800">
                <a:solidFill>
                  <a:schemeClr val="tx1"/>
                </a:solidFill>
                <a:latin typeface="Times" charset="0"/>
              </a:defRPr>
            </a:lvl6pPr>
            <a:lvl7pPr marL="2971800" indent="-228600" algn="ctr" defTabSz="930275" eaLnBrk="0" fontAlgn="base" hangingPunct="0">
              <a:spcBef>
                <a:spcPct val="0"/>
              </a:spcBef>
              <a:spcAft>
                <a:spcPct val="0"/>
              </a:spcAft>
              <a:defRPr sz="2800">
                <a:solidFill>
                  <a:schemeClr val="tx1"/>
                </a:solidFill>
                <a:latin typeface="Times" charset="0"/>
              </a:defRPr>
            </a:lvl7pPr>
            <a:lvl8pPr marL="3429000" indent="-228600" algn="ctr" defTabSz="930275" eaLnBrk="0" fontAlgn="base" hangingPunct="0">
              <a:spcBef>
                <a:spcPct val="0"/>
              </a:spcBef>
              <a:spcAft>
                <a:spcPct val="0"/>
              </a:spcAft>
              <a:defRPr sz="2800">
                <a:solidFill>
                  <a:schemeClr val="tx1"/>
                </a:solidFill>
                <a:latin typeface="Times" charset="0"/>
              </a:defRPr>
            </a:lvl8pPr>
            <a:lvl9pPr marL="3886200" indent="-228600" algn="ctr" defTabSz="930275" eaLnBrk="0" fontAlgn="base" hangingPunct="0">
              <a:spcBef>
                <a:spcPct val="0"/>
              </a:spcBef>
              <a:spcAft>
                <a:spcPct val="0"/>
              </a:spcAft>
              <a:defRPr sz="2800">
                <a:solidFill>
                  <a:schemeClr val="tx1"/>
                </a:solidFill>
                <a:latin typeface="Times" charset="0"/>
              </a:defRPr>
            </a:lvl9pPr>
          </a:lstStyle>
          <a:p>
            <a:fld id="{D3AFEC0C-9E56-4242-BE8A-10C34950940E}" type="slidenum">
              <a:rPr lang="en-US" sz="1200" smtClean="0">
                <a:latin typeface="Times New Roman" pitchFamily="18" charset="0"/>
              </a:rPr>
              <a:pPr/>
              <a:t>8</a:t>
            </a:fld>
            <a:endParaRPr lang="en-US" sz="1200" smtClean="0">
              <a:latin typeface="Times New Roman" pitchFamily="18"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Slide Image Placeholder 1"/>
          <p:cNvSpPr>
            <a:spLocks noGrp="1" noRot="1" noChangeAspect="1" noTextEdit="1"/>
          </p:cNvSpPr>
          <p:nvPr>
            <p:ph type="sldImg"/>
          </p:nvPr>
        </p:nvSpPr>
        <p:spPr>
          <a:ln/>
        </p:spPr>
      </p:sp>
      <p:sp>
        <p:nvSpPr>
          <p:cNvPr id="14950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p>
        </p:txBody>
      </p:sp>
      <p:sp>
        <p:nvSpPr>
          <p:cNvPr id="149508" name="Slide Number Placeholder 3"/>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defTabSz="930275">
              <a:defRPr sz="2800">
                <a:solidFill>
                  <a:schemeClr val="tx1"/>
                </a:solidFill>
                <a:latin typeface="Times" charset="0"/>
              </a:defRPr>
            </a:lvl1pPr>
            <a:lvl2pPr marL="742950" indent="-285750" defTabSz="930275">
              <a:defRPr sz="2800">
                <a:solidFill>
                  <a:schemeClr val="tx1"/>
                </a:solidFill>
                <a:latin typeface="Times" charset="0"/>
              </a:defRPr>
            </a:lvl2pPr>
            <a:lvl3pPr marL="1143000" indent="-228600" defTabSz="930275">
              <a:defRPr sz="2800">
                <a:solidFill>
                  <a:schemeClr val="tx1"/>
                </a:solidFill>
                <a:latin typeface="Times" charset="0"/>
              </a:defRPr>
            </a:lvl3pPr>
            <a:lvl4pPr marL="1600200" indent="-228600" defTabSz="930275">
              <a:defRPr sz="2800">
                <a:solidFill>
                  <a:schemeClr val="tx1"/>
                </a:solidFill>
                <a:latin typeface="Times" charset="0"/>
              </a:defRPr>
            </a:lvl4pPr>
            <a:lvl5pPr marL="2057400" indent="-228600" defTabSz="930275">
              <a:defRPr sz="2800">
                <a:solidFill>
                  <a:schemeClr val="tx1"/>
                </a:solidFill>
                <a:latin typeface="Times" charset="0"/>
              </a:defRPr>
            </a:lvl5pPr>
            <a:lvl6pPr marL="2514600" indent="-228600" algn="ctr" defTabSz="930275" eaLnBrk="0" fontAlgn="base" hangingPunct="0">
              <a:spcBef>
                <a:spcPct val="0"/>
              </a:spcBef>
              <a:spcAft>
                <a:spcPct val="0"/>
              </a:spcAft>
              <a:defRPr sz="2800">
                <a:solidFill>
                  <a:schemeClr val="tx1"/>
                </a:solidFill>
                <a:latin typeface="Times" charset="0"/>
              </a:defRPr>
            </a:lvl6pPr>
            <a:lvl7pPr marL="2971800" indent="-228600" algn="ctr" defTabSz="930275" eaLnBrk="0" fontAlgn="base" hangingPunct="0">
              <a:spcBef>
                <a:spcPct val="0"/>
              </a:spcBef>
              <a:spcAft>
                <a:spcPct val="0"/>
              </a:spcAft>
              <a:defRPr sz="2800">
                <a:solidFill>
                  <a:schemeClr val="tx1"/>
                </a:solidFill>
                <a:latin typeface="Times" charset="0"/>
              </a:defRPr>
            </a:lvl7pPr>
            <a:lvl8pPr marL="3429000" indent="-228600" algn="ctr" defTabSz="930275" eaLnBrk="0" fontAlgn="base" hangingPunct="0">
              <a:spcBef>
                <a:spcPct val="0"/>
              </a:spcBef>
              <a:spcAft>
                <a:spcPct val="0"/>
              </a:spcAft>
              <a:defRPr sz="2800">
                <a:solidFill>
                  <a:schemeClr val="tx1"/>
                </a:solidFill>
                <a:latin typeface="Times" charset="0"/>
              </a:defRPr>
            </a:lvl8pPr>
            <a:lvl9pPr marL="3886200" indent="-228600" algn="ctr" defTabSz="930275" eaLnBrk="0" fontAlgn="base" hangingPunct="0">
              <a:spcBef>
                <a:spcPct val="0"/>
              </a:spcBef>
              <a:spcAft>
                <a:spcPct val="0"/>
              </a:spcAft>
              <a:defRPr sz="2800">
                <a:solidFill>
                  <a:schemeClr val="tx1"/>
                </a:solidFill>
                <a:latin typeface="Times" charset="0"/>
              </a:defRPr>
            </a:lvl9pPr>
          </a:lstStyle>
          <a:p>
            <a:fld id="{E185F8D3-81FC-495B-8C00-C9B3C444124E}" type="slidenum">
              <a:rPr lang="en-US" sz="1200" smtClean="0">
                <a:latin typeface="Times New Roman" pitchFamily="18" charset="0"/>
              </a:rPr>
              <a:pPr/>
              <a:t>62</a:t>
            </a:fld>
            <a:endParaRPr lang="en-US" sz="1200" smtClean="0">
              <a:latin typeface="Times New Roman" pitchFamily="18" charset="0"/>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Slide Image Placeholder 1"/>
          <p:cNvSpPr>
            <a:spLocks noGrp="1" noRot="1" noChangeAspect="1" noTextEdit="1"/>
          </p:cNvSpPr>
          <p:nvPr>
            <p:ph type="sldImg"/>
          </p:nvPr>
        </p:nvSpPr>
        <p:spPr>
          <a:ln/>
        </p:spPr>
      </p:sp>
      <p:sp>
        <p:nvSpPr>
          <p:cNvPr id="15053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p>
        </p:txBody>
      </p:sp>
      <p:sp>
        <p:nvSpPr>
          <p:cNvPr id="150532" name="Slide Number Placeholder 3"/>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defTabSz="930275">
              <a:defRPr sz="2800">
                <a:solidFill>
                  <a:schemeClr val="tx1"/>
                </a:solidFill>
                <a:latin typeface="Times" charset="0"/>
              </a:defRPr>
            </a:lvl1pPr>
            <a:lvl2pPr marL="742950" indent="-285750" defTabSz="930275">
              <a:defRPr sz="2800">
                <a:solidFill>
                  <a:schemeClr val="tx1"/>
                </a:solidFill>
                <a:latin typeface="Times" charset="0"/>
              </a:defRPr>
            </a:lvl2pPr>
            <a:lvl3pPr marL="1143000" indent="-228600" defTabSz="930275">
              <a:defRPr sz="2800">
                <a:solidFill>
                  <a:schemeClr val="tx1"/>
                </a:solidFill>
                <a:latin typeface="Times" charset="0"/>
              </a:defRPr>
            </a:lvl3pPr>
            <a:lvl4pPr marL="1600200" indent="-228600" defTabSz="930275">
              <a:defRPr sz="2800">
                <a:solidFill>
                  <a:schemeClr val="tx1"/>
                </a:solidFill>
                <a:latin typeface="Times" charset="0"/>
              </a:defRPr>
            </a:lvl4pPr>
            <a:lvl5pPr marL="2057400" indent="-228600" defTabSz="930275">
              <a:defRPr sz="2800">
                <a:solidFill>
                  <a:schemeClr val="tx1"/>
                </a:solidFill>
                <a:latin typeface="Times" charset="0"/>
              </a:defRPr>
            </a:lvl5pPr>
            <a:lvl6pPr marL="2514600" indent="-228600" algn="ctr" defTabSz="930275" eaLnBrk="0" fontAlgn="base" hangingPunct="0">
              <a:spcBef>
                <a:spcPct val="0"/>
              </a:spcBef>
              <a:spcAft>
                <a:spcPct val="0"/>
              </a:spcAft>
              <a:defRPr sz="2800">
                <a:solidFill>
                  <a:schemeClr val="tx1"/>
                </a:solidFill>
                <a:latin typeface="Times" charset="0"/>
              </a:defRPr>
            </a:lvl6pPr>
            <a:lvl7pPr marL="2971800" indent="-228600" algn="ctr" defTabSz="930275" eaLnBrk="0" fontAlgn="base" hangingPunct="0">
              <a:spcBef>
                <a:spcPct val="0"/>
              </a:spcBef>
              <a:spcAft>
                <a:spcPct val="0"/>
              </a:spcAft>
              <a:defRPr sz="2800">
                <a:solidFill>
                  <a:schemeClr val="tx1"/>
                </a:solidFill>
                <a:latin typeface="Times" charset="0"/>
              </a:defRPr>
            </a:lvl7pPr>
            <a:lvl8pPr marL="3429000" indent="-228600" algn="ctr" defTabSz="930275" eaLnBrk="0" fontAlgn="base" hangingPunct="0">
              <a:spcBef>
                <a:spcPct val="0"/>
              </a:spcBef>
              <a:spcAft>
                <a:spcPct val="0"/>
              </a:spcAft>
              <a:defRPr sz="2800">
                <a:solidFill>
                  <a:schemeClr val="tx1"/>
                </a:solidFill>
                <a:latin typeface="Times" charset="0"/>
              </a:defRPr>
            </a:lvl8pPr>
            <a:lvl9pPr marL="3886200" indent="-228600" algn="ctr" defTabSz="930275" eaLnBrk="0" fontAlgn="base" hangingPunct="0">
              <a:spcBef>
                <a:spcPct val="0"/>
              </a:spcBef>
              <a:spcAft>
                <a:spcPct val="0"/>
              </a:spcAft>
              <a:defRPr sz="2800">
                <a:solidFill>
                  <a:schemeClr val="tx1"/>
                </a:solidFill>
                <a:latin typeface="Times" charset="0"/>
              </a:defRPr>
            </a:lvl9pPr>
          </a:lstStyle>
          <a:p>
            <a:fld id="{7E902C54-9667-44F3-BC4E-4D1A732B32EB}" type="slidenum">
              <a:rPr lang="en-US" sz="1200" smtClean="0">
                <a:latin typeface="Times New Roman" pitchFamily="18" charset="0"/>
              </a:rPr>
              <a:pPr/>
              <a:t>63</a:t>
            </a:fld>
            <a:endParaRPr lang="en-US" sz="1200" smtClean="0">
              <a:latin typeface="Times New Roman" pitchFamily="18" charset="0"/>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Slide Image Placeholder 1"/>
          <p:cNvSpPr>
            <a:spLocks noGrp="1" noRot="1" noChangeAspect="1" noTextEdit="1"/>
          </p:cNvSpPr>
          <p:nvPr>
            <p:ph type="sldImg"/>
          </p:nvPr>
        </p:nvSpPr>
        <p:spPr>
          <a:ln/>
        </p:spPr>
      </p:sp>
      <p:sp>
        <p:nvSpPr>
          <p:cNvPr id="15155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smtClean="0"/>
          </a:p>
        </p:txBody>
      </p:sp>
      <p:sp>
        <p:nvSpPr>
          <p:cNvPr id="151556" name="Slide Number Placeholder 3"/>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defTabSz="930275">
              <a:defRPr sz="2800">
                <a:solidFill>
                  <a:schemeClr val="tx1"/>
                </a:solidFill>
                <a:latin typeface="Times" charset="0"/>
              </a:defRPr>
            </a:lvl1pPr>
            <a:lvl2pPr marL="742950" indent="-285750" defTabSz="930275">
              <a:defRPr sz="2800">
                <a:solidFill>
                  <a:schemeClr val="tx1"/>
                </a:solidFill>
                <a:latin typeface="Times" charset="0"/>
              </a:defRPr>
            </a:lvl2pPr>
            <a:lvl3pPr marL="1143000" indent="-228600" defTabSz="930275">
              <a:defRPr sz="2800">
                <a:solidFill>
                  <a:schemeClr val="tx1"/>
                </a:solidFill>
                <a:latin typeface="Times" charset="0"/>
              </a:defRPr>
            </a:lvl3pPr>
            <a:lvl4pPr marL="1600200" indent="-228600" defTabSz="930275">
              <a:defRPr sz="2800">
                <a:solidFill>
                  <a:schemeClr val="tx1"/>
                </a:solidFill>
                <a:latin typeface="Times" charset="0"/>
              </a:defRPr>
            </a:lvl4pPr>
            <a:lvl5pPr marL="2057400" indent="-228600" defTabSz="930275">
              <a:defRPr sz="2800">
                <a:solidFill>
                  <a:schemeClr val="tx1"/>
                </a:solidFill>
                <a:latin typeface="Times" charset="0"/>
              </a:defRPr>
            </a:lvl5pPr>
            <a:lvl6pPr marL="2514600" indent="-228600" algn="ctr" defTabSz="930275" eaLnBrk="0" fontAlgn="base" hangingPunct="0">
              <a:spcBef>
                <a:spcPct val="0"/>
              </a:spcBef>
              <a:spcAft>
                <a:spcPct val="0"/>
              </a:spcAft>
              <a:defRPr sz="2800">
                <a:solidFill>
                  <a:schemeClr val="tx1"/>
                </a:solidFill>
                <a:latin typeface="Times" charset="0"/>
              </a:defRPr>
            </a:lvl6pPr>
            <a:lvl7pPr marL="2971800" indent="-228600" algn="ctr" defTabSz="930275" eaLnBrk="0" fontAlgn="base" hangingPunct="0">
              <a:spcBef>
                <a:spcPct val="0"/>
              </a:spcBef>
              <a:spcAft>
                <a:spcPct val="0"/>
              </a:spcAft>
              <a:defRPr sz="2800">
                <a:solidFill>
                  <a:schemeClr val="tx1"/>
                </a:solidFill>
                <a:latin typeface="Times" charset="0"/>
              </a:defRPr>
            </a:lvl7pPr>
            <a:lvl8pPr marL="3429000" indent="-228600" algn="ctr" defTabSz="930275" eaLnBrk="0" fontAlgn="base" hangingPunct="0">
              <a:spcBef>
                <a:spcPct val="0"/>
              </a:spcBef>
              <a:spcAft>
                <a:spcPct val="0"/>
              </a:spcAft>
              <a:defRPr sz="2800">
                <a:solidFill>
                  <a:schemeClr val="tx1"/>
                </a:solidFill>
                <a:latin typeface="Times" charset="0"/>
              </a:defRPr>
            </a:lvl8pPr>
            <a:lvl9pPr marL="3886200" indent="-228600" algn="ctr" defTabSz="930275" eaLnBrk="0" fontAlgn="base" hangingPunct="0">
              <a:spcBef>
                <a:spcPct val="0"/>
              </a:spcBef>
              <a:spcAft>
                <a:spcPct val="0"/>
              </a:spcAft>
              <a:defRPr sz="2800">
                <a:solidFill>
                  <a:schemeClr val="tx1"/>
                </a:solidFill>
                <a:latin typeface="Times" charset="0"/>
              </a:defRPr>
            </a:lvl9pPr>
          </a:lstStyle>
          <a:p>
            <a:fld id="{68A2304B-FC41-4D06-AF1E-33A58D7AE14E}" type="slidenum">
              <a:rPr lang="en-US" sz="1200" smtClean="0">
                <a:latin typeface="Times New Roman" pitchFamily="18" charset="0"/>
              </a:rPr>
              <a:pPr/>
              <a:t>64</a:t>
            </a:fld>
            <a:endParaRPr lang="en-US" sz="1200" smtClean="0">
              <a:latin typeface="Times New Roman" pitchFamily="18" charset="0"/>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dirty="0"/>
          </a:p>
        </p:txBody>
      </p:sp>
      <p:sp>
        <p:nvSpPr>
          <p:cNvPr id="4" name="Slide Number Placeholder 3"/>
          <p:cNvSpPr>
            <a:spLocks noGrp="1"/>
          </p:cNvSpPr>
          <p:nvPr>
            <p:ph type="sldNum" sz="quarter" idx="10"/>
          </p:nvPr>
        </p:nvSpPr>
        <p:spPr/>
        <p:txBody>
          <a:bodyPr/>
          <a:lstStyle/>
          <a:p>
            <a:fld id="{33FE4C6A-D875-4F6D-B868-928E406DBCC4}" type="slidenum">
              <a:rPr lang="en-US" smtClean="0"/>
              <a:t>65</a:t>
            </a:fld>
            <a:endParaRPr lang="en-US"/>
          </a:p>
        </p:txBody>
      </p:sp>
    </p:spTree>
    <p:extLst>
      <p:ext uri="{BB962C8B-B14F-4D97-AF65-F5344CB8AC3E}">
        <p14:creationId xmlns:p14="http://schemas.microsoft.com/office/powerpoint/2010/main" val="26701315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Slide Image Placeholder 1"/>
          <p:cNvSpPr>
            <a:spLocks noGrp="1" noRot="1" noChangeAspect="1" noTextEdit="1"/>
          </p:cNvSpPr>
          <p:nvPr>
            <p:ph type="sldImg"/>
          </p:nvPr>
        </p:nvSpPr>
        <p:spPr>
          <a:ln/>
        </p:spPr>
      </p:sp>
      <p:sp>
        <p:nvSpPr>
          <p:cNvPr id="153603"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smtClean="0"/>
          </a:p>
        </p:txBody>
      </p:sp>
      <p:sp>
        <p:nvSpPr>
          <p:cNvPr id="153604" name="Slide Number Placeholder 3"/>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defTabSz="930275">
              <a:defRPr sz="2800">
                <a:solidFill>
                  <a:schemeClr val="tx1"/>
                </a:solidFill>
                <a:latin typeface="Times" charset="0"/>
              </a:defRPr>
            </a:lvl1pPr>
            <a:lvl2pPr marL="742950" indent="-285750" defTabSz="930275">
              <a:defRPr sz="2800">
                <a:solidFill>
                  <a:schemeClr val="tx1"/>
                </a:solidFill>
                <a:latin typeface="Times" charset="0"/>
              </a:defRPr>
            </a:lvl2pPr>
            <a:lvl3pPr marL="1143000" indent="-228600" defTabSz="930275">
              <a:defRPr sz="2800">
                <a:solidFill>
                  <a:schemeClr val="tx1"/>
                </a:solidFill>
                <a:latin typeface="Times" charset="0"/>
              </a:defRPr>
            </a:lvl3pPr>
            <a:lvl4pPr marL="1600200" indent="-228600" defTabSz="930275">
              <a:defRPr sz="2800">
                <a:solidFill>
                  <a:schemeClr val="tx1"/>
                </a:solidFill>
                <a:latin typeface="Times" charset="0"/>
              </a:defRPr>
            </a:lvl4pPr>
            <a:lvl5pPr marL="2057400" indent="-228600" defTabSz="930275">
              <a:defRPr sz="2800">
                <a:solidFill>
                  <a:schemeClr val="tx1"/>
                </a:solidFill>
                <a:latin typeface="Times" charset="0"/>
              </a:defRPr>
            </a:lvl5pPr>
            <a:lvl6pPr marL="2514600" indent="-228600" algn="ctr" defTabSz="930275" eaLnBrk="0" fontAlgn="base" hangingPunct="0">
              <a:spcBef>
                <a:spcPct val="0"/>
              </a:spcBef>
              <a:spcAft>
                <a:spcPct val="0"/>
              </a:spcAft>
              <a:defRPr sz="2800">
                <a:solidFill>
                  <a:schemeClr val="tx1"/>
                </a:solidFill>
                <a:latin typeface="Times" charset="0"/>
              </a:defRPr>
            </a:lvl6pPr>
            <a:lvl7pPr marL="2971800" indent="-228600" algn="ctr" defTabSz="930275" eaLnBrk="0" fontAlgn="base" hangingPunct="0">
              <a:spcBef>
                <a:spcPct val="0"/>
              </a:spcBef>
              <a:spcAft>
                <a:spcPct val="0"/>
              </a:spcAft>
              <a:defRPr sz="2800">
                <a:solidFill>
                  <a:schemeClr val="tx1"/>
                </a:solidFill>
                <a:latin typeface="Times" charset="0"/>
              </a:defRPr>
            </a:lvl7pPr>
            <a:lvl8pPr marL="3429000" indent="-228600" algn="ctr" defTabSz="930275" eaLnBrk="0" fontAlgn="base" hangingPunct="0">
              <a:spcBef>
                <a:spcPct val="0"/>
              </a:spcBef>
              <a:spcAft>
                <a:spcPct val="0"/>
              </a:spcAft>
              <a:defRPr sz="2800">
                <a:solidFill>
                  <a:schemeClr val="tx1"/>
                </a:solidFill>
                <a:latin typeface="Times" charset="0"/>
              </a:defRPr>
            </a:lvl8pPr>
            <a:lvl9pPr marL="3886200" indent="-228600" algn="ctr" defTabSz="930275" eaLnBrk="0" fontAlgn="base" hangingPunct="0">
              <a:spcBef>
                <a:spcPct val="0"/>
              </a:spcBef>
              <a:spcAft>
                <a:spcPct val="0"/>
              </a:spcAft>
              <a:defRPr sz="2800">
                <a:solidFill>
                  <a:schemeClr val="tx1"/>
                </a:solidFill>
                <a:latin typeface="Times" charset="0"/>
              </a:defRPr>
            </a:lvl9pPr>
          </a:lstStyle>
          <a:p>
            <a:fld id="{6DDADC77-CB6C-453A-8A51-EEDEE53DE78C}" type="slidenum">
              <a:rPr lang="en-US" sz="1200" smtClean="0">
                <a:latin typeface="Times New Roman" pitchFamily="18" charset="0"/>
              </a:rPr>
              <a:pPr/>
              <a:t>66</a:t>
            </a:fld>
            <a:endParaRPr lang="en-US" sz="1200" smtClean="0">
              <a:latin typeface="Times New Roman" pitchFamily="18" charset="0"/>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Slide Image Placeholder 1"/>
          <p:cNvSpPr>
            <a:spLocks noGrp="1" noRot="1" noChangeAspect="1" noTextEdit="1"/>
          </p:cNvSpPr>
          <p:nvPr>
            <p:ph type="sldImg"/>
          </p:nvPr>
        </p:nvSpPr>
        <p:spPr>
          <a:ln/>
        </p:spPr>
      </p:sp>
      <p:sp>
        <p:nvSpPr>
          <p:cNvPr id="15462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pPr eaLnBrk="1" hangingPunct="1"/>
            <a:endParaRPr lang="en-US" smtClean="0"/>
          </a:p>
        </p:txBody>
      </p:sp>
      <p:sp>
        <p:nvSpPr>
          <p:cNvPr id="154628" name="Slide Number Placeholder 3"/>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defTabSz="930275">
              <a:defRPr sz="2800">
                <a:solidFill>
                  <a:schemeClr val="tx1"/>
                </a:solidFill>
                <a:latin typeface="Times" charset="0"/>
              </a:defRPr>
            </a:lvl1pPr>
            <a:lvl2pPr marL="742950" indent="-285750" defTabSz="930275">
              <a:defRPr sz="2800">
                <a:solidFill>
                  <a:schemeClr val="tx1"/>
                </a:solidFill>
                <a:latin typeface="Times" charset="0"/>
              </a:defRPr>
            </a:lvl2pPr>
            <a:lvl3pPr marL="1143000" indent="-228600" defTabSz="930275">
              <a:defRPr sz="2800">
                <a:solidFill>
                  <a:schemeClr val="tx1"/>
                </a:solidFill>
                <a:latin typeface="Times" charset="0"/>
              </a:defRPr>
            </a:lvl3pPr>
            <a:lvl4pPr marL="1600200" indent="-228600" defTabSz="930275">
              <a:defRPr sz="2800">
                <a:solidFill>
                  <a:schemeClr val="tx1"/>
                </a:solidFill>
                <a:latin typeface="Times" charset="0"/>
              </a:defRPr>
            </a:lvl4pPr>
            <a:lvl5pPr marL="2057400" indent="-228600" defTabSz="930275">
              <a:defRPr sz="2800">
                <a:solidFill>
                  <a:schemeClr val="tx1"/>
                </a:solidFill>
                <a:latin typeface="Times" charset="0"/>
              </a:defRPr>
            </a:lvl5pPr>
            <a:lvl6pPr marL="2514600" indent="-228600" algn="ctr" defTabSz="930275" eaLnBrk="0" fontAlgn="base" hangingPunct="0">
              <a:spcBef>
                <a:spcPct val="0"/>
              </a:spcBef>
              <a:spcAft>
                <a:spcPct val="0"/>
              </a:spcAft>
              <a:defRPr sz="2800">
                <a:solidFill>
                  <a:schemeClr val="tx1"/>
                </a:solidFill>
                <a:latin typeface="Times" charset="0"/>
              </a:defRPr>
            </a:lvl6pPr>
            <a:lvl7pPr marL="2971800" indent="-228600" algn="ctr" defTabSz="930275" eaLnBrk="0" fontAlgn="base" hangingPunct="0">
              <a:spcBef>
                <a:spcPct val="0"/>
              </a:spcBef>
              <a:spcAft>
                <a:spcPct val="0"/>
              </a:spcAft>
              <a:defRPr sz="2800">
                <a:solidFill>
                  <a:schemeClr val="tx1"/>
                </a:solidFill>
                <a:latin typeface="Times" charset="0"/>
              </a:defRPr>
            </a:lvl7pPr>
            <a:lvl8pPr marL="3429000" indent="-228600" algn="ctr" defTabSz="930275" eaLnBrk="0" fontAlgn="base" hangingPunct="0">
              <a:spcBef>
                <a:spcPct val="0"/>
              </a:spcBef>
              <a:spcAft>
                <a:spcPct val="0"/>
              </a:spcAft>
              <a:defRPr sz="2800">
                <a:solidFill>
                  <a:schemeClr val="tx1"/>
                </a:solidFill>
                <a:latin typeface="Times" charset="0"/>
              </a:defRPr>
            </a:lvl8pPr>
            <a:lvl9pPr marL="3886200" indent="-228600" algn="ctr" defTabSz="930275" eaLnBrk="0" fontAlgn="base" hangingPunct="0">
              <a:spcBef>
                <a:spcPct val="0"/>
              </a:spcBef>
              <a:spcAft>
                <a:spcPct val="0"/>
              </a:spcAft>
              <a:defRPr sz="2800">
                <a:solidFill>
                  <a:schemeClr val="tx1"/>
                </a:solidFill>
                <a:latin typeface="Times" charset="0"/>
              </a:defRPr>
            </a:lvl9pPr>
          </a:lstStyle>
          <a:p>
            <a:fld id="{20A076FA-74CC-41EA-9DC0-F7CC36D8B0B6}" type="slidenum">
              <a:rPr lang="en-US" sz="1200" smtClean="0">
                <a:latin typeface="Times New Roman" pitchFamily="18" charset="0"/>
              </a:rPr>
              <a:pPr/>
              <a:t>67</a:t>
            </a:fld>
            <a:endParaRPr lang="en-US" sz="1200" smtClean="0">
              <a:latin typeface="Times New Roman" pitchFamily="18" charset="0"/>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Slide Image Placeholder 1"/>
          <p:cNvSpPr>
            <a:spLocks noGrp="1" noRot="1" noChangeAspect="1" noTextEdit="1"/>
          </p:cNvSpPr>
          <p:nvPr>
            <p:ph type="sldImg"/>
          </p:nvPr>
        </p:nvSpPr>
        <p:spPr>
          <a:ln/>
        </p:spPr>
      </p:sp>
      <p:sp>
        <p:nvSpPr>
          <p:cNvPr id="15565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p>
        </p:txBody>
      </p:sp>
      <p:sp>
        <p:nvSpPr>
          <p:cNvPr id="155652" name="Slide Number Placeholder 3"/>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defTabSz="930275">
              <a:defRPr sz="2800">
                <a:solidFill>
                  <a:schemeClr val="tx1"/>
                </a:solidFill>
                <a:latin typeface="Times" charset="0"/>
              </a:defRPr>
            </a:lvl1pPr>
            <a:lvl2pPr marL="742950" indent="-285750" defTabSz="930275">
              <a:defRPr sz="2800">
                <a:solidFill>
                  <a:schemeClr val="tx1"/>
                </a:solidFill>
                <a:latin typeface="Times" charset="0"/>
              </a:defRPr>
            </a:lvl2pPr>
            <a:lvl3pPr marL="1143000" indent="-228600" defTabSz="930275">
              <a:defRPr sz="2800">
                <a:solidFill>
                  <a:schemeClr val="tx1"/>
                </a:solidFill>
                <a:latin typeface="Times" charset="0"/>
              </a:defRPr>
            </a:lvl3pPr>
            <a:lvl4pPr marL="1600200" indent="-228600" defTabSz="930275">
              <a:defRPr sz="2800">
                <a:solidFill>
                  <a:schemeClr val="tx1"/>
                </a:solidFill>
                <a:latin typeface="Times" charset="0"/>
              </a:defRPr>
            </a:lvl4pPr>
            <a:lvl5pPr marL="2057400" indent="-228600" defTabSz="930275">
              <a:defRPr sz="2800">
                <a:solidFill>
                  <a:schemeClr val="tx1"/>
                </a:solidFill>
                <a:latin typeface="Times" charset="0"/>
              </a:defRPr>
            </a:lvl5pPr>
            <a:lvl6pPr marL="2514600" indent="-228600" algn="ctr" defTabSz="930275" eaLnBrk="0" fontAlgn="base" hangingPunct="0">
              <a:spcBef>
                <a:spcPct val="0"/>
              </a:spcBef>
              <a:spcAft>
                <a:spcPct val="0"/>
              </a:spcAft>
              <a:defRPr sz="2800">
                <a:solidFill>
                  <a:schemeClr val="tx1"/>
                </a:solidFill>
                <a:latin typeface="Times" charset="0"/>
              </a:defRPr>
            </a:lvl6pPr>
            <a:lvl7pPr marL="2971800" indent="-228600" algn="ctr" defTabSz="930275" eaLnBrk="0" fontAlgn="base" hangingPunct="0">
              <a:spcBef>
                <a:spcPct val="0"/>
              </a:spcBef>
              <a:spcAft>
                <a:spcPct val="0"/>
              </a:spcAft>
              <a:defRPr sz="2800">
                <a:solidFill>
                  <a:schemeClr val="tx1"/>
                </a:solidFill>
                <a:latin typeface="Times" charset="0"/>
              </a:defRPr>
            </a:lvl7pPr>
            <a:lvl8pPr marL="3429000" indent="-228600" algn="ctr" defTabSz="930275" eaLnBrk="0" fontAlgn="base" hangingPunct="0">
              <a:spcBef>
                <a:spcPct val="0"/>
              </a:spcBef>
              <a:spcAft>
                <a:spcPct val="0"/>
              </a:spcAft>
              <a:defRPr sz="2800">
                <a:solidFill>
                  <a:schemeClr val="tx1"/>
                </a:solidFill>
                <a:latin typeface="Times" charset="0"/>
              </a:defRPr>
            </a:lvl8pPr>
            <a:lvl9pPr marL="3886200" indent="-228600" algn="ctr" defTabSz="930275" eaLnBrk="0" fontAlgn="base" hangingPunct="0">
              <a:spcBef>
                <a:spcPct val="0"/>
              </a:spcBef>
              <a:spcAft>
                <a:spcPct val="0"/>
              </a:spcAft>
              <a:defRPr sz="2800">
                <a:solidFill>
                  <a:schemeClr val="tx1"/>
                </a:solidFill>
                <a:latin typeface="Times" charset="0"/>
              </a:defRPr>
            </a:lvl9pPr>
          </a:lstStyle>
          <a:p>
            <a:fld id="{AA955E21-7692-4F29-8556-EC69A8F15ED5}" type="slidenum">
              <a:rPr lang="en-US" sz="1200" smtClean="0">
                <a:latin typeface="Times New Roman" pitchFamily="18" charset="0"/>
              </a:rPr>
              <a:pPr/>
              <a:t>68</a:t>
            </a:fld>
            <a:endParaRPr lang="en-US" sz="1200" smtClean="0">
              <a:latin typeface="Times New Roman" pitchFamily="18" charset="0"/>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Slide Image Placeholder 1"/>
          <p:cNvSpPr>
            <a:spLocks noGrp="1" noRot="1" noChangeAspect="1" noTextEdit="1"/>
          </p:cNvSpPr>
          <p:nvPr>
            <p:ph type="sldImg"/>
          </p:nvPr>
        </p:nvSpPr>
        <p:spPr>
          <a:ln/>
        </p:spPr>
      </p:sp>
      <p:sp>
        <p:nvSpPr>
          <p:cNvPr id="153603"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smtClean="0"/>
          </a:p>
        </p:txBody>
      </p:sp>
      <p:sp>
        <p:nvSpPr>
          <p:cNvPr id="153604" name="Slide Number Placeholder 3"/>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defTabSz="930275">
              <a:defRPr sz="2800">
                <a:solidFill>
                  <a:schemeClr val="tx1"/>
                </a:solidFill>
                <a:latin typeface="Times" charset="0"/>
              </a:defRPr>
            </a:lvl1pPr>
            <a:lvl2pPr marL="742950" indent="-285750" defTabSz="930275">
              <a:defRPr sz="2800">
                <a:solidFill>
                  <a:schemeClr val="tx1"/>
                </a:solidFill>
                <a:latin typeface="Times" charset="0"/>
              </a:defRPr>
            </a:lvl2pPr>
            <a:lvl3pPr marL="1143000" indent="-228600" defTabSz="930275">
              <a:defRPr sz="2800">
                <a:solidFill>
                  <a:schemeClr val="tx1"/>
                </a:solidFill>
                <a:latin typeface="Times" charset="0"/>
              </a:defRPr>
            </a:lvl3pPr>
            <a:lvl4pPr marL="1600200" indent="-228600" defTabSz="930275">
              <a:defRPr sz="2800">
                <a:solidFill>
                  <a:schemeClr val="tx1"/>
                </a:solidFill>
                <a:latin typeface="Times" charset="0"/>
              </a:defRPr>
            </a:lvl4pPr>
            <a:lvl5pPr marL="2057400" indent="-228600" defTabSz="930275">
              <a:defRPr sz="2800">
                <a:solidFill>
                  <a:schemeClr val="tx1"/>
                </a:solidFill>
                <a:latin typeface="Times" charset="0"/>
              </a:defRPr>
            </a:lvl5pPr>
            <a:lvl6pPr marL="2514600" indent="-228600" algn="ctr" defTabSz="930275" eaLnBrk="0" fontAlgn="base" hangingPunct="0">
              <a:spcBef>
                <a:spcPct val="0"/>
              </a:spcBef>
              <a:spcAft>
                <a:spcPct val="0"/>
              </a:spcAft>
              <a:defRPr sz="2800">
                <a:solidFill>
                  <a:schemeClr val="tx1"/>
                </a:solidFill>
                <a:latin typeface="Times" charset="0"/>
              </a:defRPr>
            </a:lvl6pPr>
            <a:lvl7pPr marL="2971800" indent="-228600" algn="ctr" defTabSz="930275" eaLnBrk="0" fontAlgn="base" hangingPunct="0">
              <a:spcBef>
                <a:spcPct val="0"/>
              </a:spcBef>
              <a:spcAft>
                <a:spcPct val="0"/>
              </a:spcAft>
              <a:defRPr sz="2800">
                <a:solidFill>
                  <a:schemeClr val="tx1"/>
                </a:solidFill>
                <a:latin typeface="Times" charset="0"/>
              </a:defRPr>
            </a:lvl7pPr>
            <a:lvl8pPr marL="3429000" indent="-228600" algn="ctr" defTabSz="930275" eaLnBrk="0" fontAlgn="base" hangingPunct="0">
              <a:spcBef>
                <a:spcPct val="0"/>
              </a:spcBef>
              <a:spcAft>
                <a:spcPct val="0"/>
              </a:spcAft>
              <a:defRPr sz="2800">
                <a:solidFill>
                  <a:schemeClr val="tx1"/>
                </a:solidFill>
                <a:latin typeface="Times" charset="0"/>
              </a:defRPr>
            </a:lvl8pPr>
            <a:lvl9pPr marL="3886200" indent="-228600" algn="ctr" defTabSz="930275" eaLnBrk="0" fontAlgn="base" hangingPunct="0">
              <a:spcBef>
                <a:spcPct val="0"/>
              </a:spcBef>
              <a:spcAft>
                <a:spcPct val="0"/>
              </a:spcAft>
              <a:defRPr sz="2800">
                <a:solidFill>
                  <a:schemeClr val="tx1"/>
                </a:solidFill>
                <a:latin typeface="Times" charset="0"/>
              </a:defRPr>
            </a:lvl9pPr>
          </a:lstStyle>
          <a:p>
            <a:fld id="{6DDADC77-CB6C-453A-8A51-EEDEE53DE78C}" type="slidenum">
              <a:rPr lang="en-US" sz="1200" smtClean="0">
                <a:latin typeface="Times New Roman" pitchFamily="18" charset="0"/>
              </a:rPr>
              <a:pPr/>
              <a:t>69</a:t>
            </a:fld>
            <a:endParaRPr lang="en-US" sz="1200" smtClean="0">
              <a:latin typeface="Times New Roman" pitchFamily="18" charset="0"/>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Slide Image Placeholder 1"/>
          <p:cNvSpPr>
            <a:spLocks noGrp="1" noRot="1" noChangeAspect="1" noTextEdit="1"/>
          </p:cNvSpPr>
          <p:nvPr>
            <p:ph type="sldImg"/>
          </p:nvPr>
        </p:nvSpPr>
        <p:spPr>
          <a:ln/>
        </p:spPr>
      </p:sp>
      <p:sp>
        <p:nvSpPr>
          <p:cNvPr id="15667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p>
        </p:txBody>
      </p:sp>
      <p:sp>
        <p:nvSpPr>
          <p:cNvPr id="156676" name="Slide Number Placeholder 3"/>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defTabSz="930275">
              <a:defRPr sz="2800">
                <a:solidFill>
                  <a:schemeClr val="tx1"/>
                </a:solidFill>
                <a:latin typeface="Times" charset="0"/>
              </a:defRPr>
            </a:lvl1pPr>
            <a:lvl2pPr marL="742950" indent="-285750" defTabSz="930275">
              <a:defRPr sz="2800">
                <a:solidFill>
                  <a:schemeClr val="tx1"/>
                </a:solidFill>
                <a:latin typeface="Times" charset="0"/>
              </a:defRPr>
            </a:lvl2pPr>
            <a:lvl3pPr marL="1143000" indent="-228600" defTabSz="930275">
              <a:defRPr sz="2800">
                <a:solidFill>
                  <a:schemeClr val="tx1"/>
                </a:solidFill>
                <a:latin typeface="Times" charset="0"/>
              </a:defRPr>
            </a:lvl3pPr>
            <a:lvl4pPr marL="1600200" indent="-228600" defTabSz="930275">
              <a:defRPr sz="2800">
                <a:solidFill>
                  <a:schemeClr val="tx1"/>
                </a:solidFill>
                <a:latin typeface="Times" charset="0"/>
              </a:defRPr>
            </a:lvl4pPr>
            <a:lvl5pPr marL="2057400" indent="-228600" defTabSz="930275">
              <a:defRPr sz="2800">
                <a:solidFill>
                  <a:schemeClr val="tx1"/>
                </a:solidFill>
                <a:latin typeface="Times" charset="0"/>
              </a:defRPr>
            </a:lvl5pPr>
            <a:lvl6pPr marL="2514600" indent="-228600" algn="ctr" defTabSz="930275" eaLnBrk="0" fontAlgn="base" hangingPunct="0">
              <a:spcBef>
                <a:spcPct val="0"/>
              </a:spcBef>
              <a:spcAft>
                <a:spcPct val="0"/>
              </a:spcAft>
              <a:defRPr sz="2800">
                <a:solidFill>
                  <a:schemeClr val="tx1"/>
                </a:solidFill>
                <a:latin typeface="Times" charset="0"/>
              </a:defRPr>
            </a:lvl6pPr>
            <a:lvl7pPr marL="2971800" indent="-228600" algn="ctr" defTabSz="930275" eaLnBrk="0" fontAlgn="base" hangingPunct="0">
              <a:spcBef>
                <a:spcPct val="0"/>
              </a:spcBef>
              <a:spcAft>
                <a:spcPct val="0"/>
              </a:spcAft>
              <a:defRPr sz="2800">
                <a:solidFill>
                  <a:schemeClr val="tx1"/>
                </a:solidFill>
                <a:latin typeface="Times" charset="0"/>
              </a:defRPr>
            </a:lvl7pPr>
            <a:lvl8pPr marL="3429000" indent="-228600" algn="ctr" defTabSz="930275" eaLnBrk="0" fontAlgn="base" hangingPunct="0">
              <a:spcBef>
                <a:spcPct val="0"/>
              </a:spcBef>
              <a:spcAft>
                <a:spcPct val="0"/>
              </a:spcAft>
              <a:defRPr sz="2800">
                <a:solidFill>
                  <a:schemeClr val="tx1"/>
                </a:solidFill>
                <a:latin typeface="Times" charset="0"/>
              </a:defRPr>
            </a:lvl8pPr>
            <a:lvl9pPr marL="3886200" indent="-228600" algn="ctr" defTabSz="930275" eaLnBrk="0" fontAlgn="base" hangingPunct="0">
              <a:spcBef>
                <a:spcPct val="0"/>
              </a:spcBef>
              <a:spcAft>
                <a:spcPct val="0"/>
              </a:spcAft>
              <a:defRPr sz="2800">
                <a:solidFill>
                  <a:schemeClr val="tx1"/>
                </a:solidFill>
                <a:latin typeface="Times" charset="0"/>
              </a:defRPr>
            </a:lvl9pPr>
          </a:lstStyle>
          <a:p>
            <a:fld id="{6472913D-0661-4BDC-BE08-E19AE37997AB}" type="slidenum">
              <a:rPr lang="en-US" sz="1200" smtClean="0">
                <a:latin typeface="Times New Roman" pitchFamily="18" charset="0"/>
              </a:rPr>
              <a:pPr/>
              <a:t>70</a:t>
            </a:fld>
            <a:endParaRPr lang="en-US" sz="1200" smtClean="0">
              <a:latin typeface="Times New Roman" pitchFamily="18" charset="0"/>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Slide Image Placeholder 1"/>
          <p:cNvSpPr>
            <a:spLocks noGrp="1" noRot="1" noChangeAspect="1" noTextEdit="1"/>
          </p:cNvSpPr>
          <p:nvPr>
            <p:ph type="sldImg"/>
          </p:nvPr>
        </p:nvSpPr>
        <p:spPr>
          <a:ln/>
        </p:spPr>
      </p:sp>
      <p:sp>
        <p:nvSpPr>
          <p:cNvPr id="157699"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p>
        </p:txBody>
      </p:sp>
      <p:sp>
        <p:nvSpPr>
          <p:cNvPr id="157700" name="Slide Number Placeholder 3"/>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defTabSz="930275">
              <a:defRPr sz="2800">
                <a:solidFill>
                  <a:schemeClr val="tx1"/>
                </a:solidFill>
                <a:latin typeface="Times" charset="0"/>
              </a:defRPr>
            </a:lvl1pPr>
            <a:lvl2pPr marL="742950" indent="-285750" defTabSz="930275">
              <a:defRPr sz="2800">
                <a:solidFill>
                  <a:schemeClr val="tx1"/>
                </a:solidFill>
                <a:latin typeface="Times" charset="0"/>
              </a:defRPr>
            </a:lvl2pPr>
            <a:lvl3pPr marL="1143000" indent="-228600" defTabSz="930275">
              <a:defRPr sz="2800">
                <a:solidFill>
                  <a:schemeClr val="tx1"/>
                </a:solidFill>
                <a:latin typeface="Times" charset="0"/>
              </a:defRPr>
            </a:lvl3pPr>
            <a:lvl4pPr marL="1600200" indent="-228600" defTabSz="930275">
              <a:defRPr sz="2800">
                <a:solidFill>
                  <a:schemeClr val="tx1"/>
                </a:solidFill>
                <a:latin typeface="Times" charset="0"/>
              </a:defRPr>
            </a:lvl4pPr>
            <a:lvl5pPr marL="2057400" indent="-228600" defTabSz="930275">
              <a:defRPr sz="2800">
                <a:solidFill>
                  <a:schemeClr val="tx1"/>
                </a:solidFill>
                <a:latin typeface="Times" charset="0"/>
              </a:defRPr>
            </a:lvl5pPr>
            <a:lvl6pPr marL="2514600" indent="-228600" algn="ctr" defTabSz="930275" eaLnBrk="0" fontAlgn="base" hangingPunct="0">
              <a:spcBef>
                <a:spcPct val="0"/>
              </a:spcBef>
              <a:spcAft>
                <a:spcPct val="0"/>
              </a:spcAft>
              <a:defRPr sz="2800">
                <a:solidFill>
                  <a:schemeClr val="tx1"/>
                </a:solidFill>
                <a:latin typeface="Times" charset="0"/>
              </a:defRPr>
            </a:lvl6pPr>
            <a:lvl7pPr marL="2971800" indent="-228600" algn="ctr" defTabSz="930275" eaLnBrk="0" fontAlgn="base" hangingPunct="0">
              <a:spcBef>
                <a:spcPct val="0"/>
              </a:spcBef>
              <a:spcAft>
                <a:spcPct val="0"/>
              </a:spcAft>
              <a:defRPr sz="2800">
                <a:solidFill>
                  <a:schemeClr val="tx1"/>
                </a:solidFill>
                <a:latin typeface="Times" charset="0"/>
              </a:defRPr>
            </a:lvl7pPr>
            <a:lvl8pPr marL="3429000" indent="-228600" algn="ctr" defTabSz="930275" eaLnBrk="0" fontAlgn="base" hangingPunct="0">
              <a:spcBef>
                <a:spcPct val="0"/>
              </a:spcBef>
              <a:spcAft>
                <a:spcPct val="0"/>
              </a:spcAft>
              <a:defRPr sz="2800">
                <a:solidFill>
                  <a:schemeClr val="tx1"/>
                </a:solidFill>
                <a:latin typeface="Times" charset="0"/>
              </a:defRPr>
            </a:lvl8pPr>
            <a:lvl9pPr marL="3886200" indent="-228600" algn="ctr" defTabSz="930275" eaLnBrk="0" fontAlgn="base" hangingPunct="0">
              <a:spcBef>
                <a:spcPct val="0"/>
              </a:spcBef>
              <a:spcAft>
                <a:spcPct val="0"/>
              </a:spcAft>
              <a:defRPr sz="2800">
                <a:solidFill>
                  <a:schemeClr val="tx1"/>
                </a:solidFill>
                <a:latin typeface="Times" charset="0"/>
              </a:defRPr>
            </a:lvl9pPr>
          </a:lstStyle>
          <a:p>
            <a:fld id="{19C78F01-064F-4B9F-92FC-C5E1D18143BD}" type="slidenum">
              <a:rPr lang="en-US" sz="1200" smtClean="0">
                <a:latin typeface="Times New Roman" pitchFamily="18" charset="0"/>
              </a:rPr>
              <a:pPr/>
              <a:t>71</a:t>
            </a:fld>
            <a:endParaRPr lang="en-US" sz="1200" smtClean="0">
              <a:latin typeface="Times New Roman" pitchFamily="18"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a:ln/>
        </p:spPr>
      </p:sp>
      <p:sp>
        <p:nvSpPr>
          <p:cNvPr id="96259"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p>
        </p:txBody>
      </p:sp>
      <p:sp>
        <p:nvSpPr>
          <p:cNvPr id="96260" name="Slide Number Placeholder 3"/>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defTabSz="930275">
              <a:defRPr sz="2800">
                <a:solidFill>
                  <a:schemeClr val="tx1"/>
                </a:solidFill>
                <a:latin typeface="Times" charset="0"/>
              </a:defRPr>
            </a:lvl1pPr>
            <a:lvl2pPr marL="742950" indent="-285750" defTabSz="930275">
              <a:defRPr sz="2800">
                <a:solidFill>
                  <a:schemeClr val="tx1"/>
                </a:solidFill>
                <a:latin typeface="Times" charset="0"/>
              </a:defRPr>
            </a:lvl2pPr>
            <a:lvl3pPr marL="1143000" indent="-228600" defTabSz="930275">
              <a:defRPr sz="2800">
                <a:solidFill>
                  <a:schemeClr val="tx1"/>
                </a:solidFill>
                <a:latin typeface="Times" charset="0"/>
              </a:defRPr>
            </a:lvl3pPr>
            <a:lvl4pPr marL="1600200" indent="-228600" defTabSz="930275">
              <a:defRPr sz="2800">
                <a:solidFill>
                  <a:schemeClr val="tx1"/>
                </a:solidFill>
                <a:latin typeface="Times" charset="0"/>
              </a:defRPr>
            </a:lvl4pPr>
            <a:lvl5pPr marL="2057400" indent="-228600" defTabSz="930275">
              <a:defRPr sz="2800">
                <a:solidFill>
                  <a:schemeClr val="tx1"/>
                </a:solidFill>
                <a:latin typeface="Times" charset="0"/>
              </a:defRPr>
            </a:lvl5pPr>
            <a:lvl6pPr marL="2514600" indent="-228600" algn="ctr" defTabSz="930275" eaLnBrk="0" fontAlgn="base" hangingPunct="0">
              <a:spcBef>
                <a:spcPct val="0"/>
              </a:spcBef>
              <a:spcAft>
                <a:spcPct val="0"/>
              </a:spcAft>
              <a:defRPr sz="2800">
                <a:solidFill>
                  <a:schemeClr val="tx1"/>
                </a:solidFill>
                <a:latin typeface="Times" charset="0"/>
              </a:defRPr>
            </a:lvl6pPr>
            <a:lvl7pPr marL="2971800" indent="-228600" algn="ctr" defTabSz="930275" eaLnBrk="0" fontAlgn="base" hangingPunct="0">
              <a:spcBef>
                <a:spcPct val="0"/>
              </a:spcBef>
              <a:spcAft>
                <a:spcPct val="0"/>
              </a:spcAft>
              <a:defRPr sz="2800">
                <a:solidFill>
                  <a:schemeClr val="tx1"/>
                </a:solidFill>
                <a:latin typeface="Times" charset="0"/>
              </a:defRPr>
            </a:lvl7pPr>
            <a:lvl8pPr marL="3429000" indent="-228600" algn="ctr" defTabSz="930275" eaLnBrk="0" fontAlgn="base" hangingPunct="0">
              <a:spcBef>
                <a:spcPct val="0"/>
              </a:spcBef>
              <a:spcAft>
                <a:spcPct val="0"/>
              </a:spcAft>
              <a:defRPr sz="2800">
                <a:solidFill>
                  <a:schemeClr val="tx1"/>
                </a:solidFill>
                <a:latin typeface="Times" charset="0"/>
              </a:defRPr>
            </a:lvl8pPr>
            <a:lvl9pPr marL="3886200" indent="-228600" algn="ctr" defTabSz="930275" eaLnBrk="0" fontAlgn="base" hangingPunct="0">
              <a:spcBef>
                <a:spcPct val="0"/>
              </a:spcBef>
              <a:spcAft>
                <a:spcPct val="0"/>
              </a:spcAft>
              <a:defRPr sz="2800">
                <a:solidFill>
                  <a:schemeClr val="tx1"/>
                </a:solidFill>
                <a:latin typeface="Times" charset="0"/>
              </a:defRPr>
            </a:lvl9pPr>
          </a:lstStyle>
          <a:p>
            <a:fld id="{1FC0D574-A9E3-44B6-A09C-64529BCB12F5}" type="slidenum">
              <a:rPr lang="en-US" sz="1200" smtClean="0">
                <a:latin typeface="Times New Roman" pitchFamily="18" charset="0"/>
              </a:rPr>
              <a:pPr/>
              <a:t>9</a:t>
            </a:fld>
            <a:endParaRPr lang="en-US" sz="1200" smtClean="0">
              <a:latin typeface="Times New Roman" pitchFamily="18" charset="0"/>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Slide Image Placeholder 1"/>
          <p:cNvSpPr>
            <a:spLocks noGrp="1" noRot="1" noChangeAspect="1" noTextEdit="1"/>
          </p:cNvSpPr>
          <p:nvPr>
            <p:ph type="sldImg"/>
          </p:nvPr>
        </p:nvSpPr>
        <p:spPr>
          <a:ln/>
        </p:spPr>
      </p:sp>
      <p:sp>
        <p:nvSpPr>
          <p:cNvPr id="158723"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smtClean="0"/>
          </a:p>
        </p:txBody>
      </p:sp>
      <p:sp>
        <p:nvSpPr>
          <p:cNvPr id="158724" name="Slide Number Placeholder 3"/>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defTabSz="930275">
              <a:defRPr sz="2800">
                <a:solidFill>
                  <a:schemeClr val="tx1"/>
                </a:solidFill>
                <a:latin typeface="Times" charset="0"/>
              </a:defRPr>
            </a:lvl1pPr>
            <a:lvl2pPr marL="742950" indent="-285750" defTabSz="930275">
              <a:defRPr sz="2800">
                <a:solidFill>
                  <a:schemeClr val="tx1"/>
                </a:solidFill>
                <a:latin typeface="Times" charset="0"/>
              </a:defRPr>
            </a:lvl2pPr>
            <a:lvl3pPr marL="1143000" indent="-228600" defTabSz="930275">
              <a:defRPr sz="2800">
                <a:solidFill>
                  <a:schemeClr val="tx1"/>
                </a:solidFill>
                <a:latin typeface="Times" charset="0"/>
              </a:defRPr>
            </a:lvl3pPr>
            <a:lvl4pPr marL="1600200" indent="-228600" defTabSz="930275">
              <a:defRPr sz="2800">
                <a:solidFill>
                  <a:schemeClr val="tx1"/>
                </a:solidFill>
                <a:latin typeface="Times" charset="0"/>
              </a:defRPr>
            </a:lvl4pPr>
            <a:lvl5pPr marL="2057400" indent="-228600" defTabSz="930275">
              <a:defRPr sz="2800">
                <a:solidFill>
                  <a:schemeClr val="tx1"/>
                </a:solidFill>
                <a:latin typeface="Times" charset="0"/>
              </a:defRPr>
            </a:lvl5pPr>
            <a:lvl6pPr marL="2514600" indent="-228600" algn="ctr" defTabSz="930275" eaLnBrk="0" fontAlgn="base" hangingPunct="0">
              <a:spcBef>
                <a:spcPct val="0"/>
              </a:spcBef>
              <a:spcAft>
                <a:spcPct val="0"/>
              </a:spcAft>
              <a:defRPr sz="2800">
                <a:solidFill>
                  <a:schemeClr val="tx1"/>
                </a:solidFill>
                <a:latin typeface="Times" charset="0"/>
              </a:defRPr>
            </a:lvl6pPr>
            <a:lvl7pPr marL="2971800" indent="-228600" algn="ctr" defTabSz="930275" eaLnBrk="0" fontAlgn="base" hangingPunct="0">
              <a:spcBef>
                <a:spcPct val="0"/>
              </a:spcBef>
              <a:spcAft>
                <a:spcPct val="0"/>
              </a:spcAft>
              <a:defRPr sz="2800">
                <a:solidFill>
                  <a:schemeClr val="tx1"/>
                </a:solidFill>
                <a:latin typeface="Times" charset="0"/>
              </a:defRPr>
            </a:lvl7pPr>
            <a:lvl8pPr marL="3429000" indent="-228600" algn="ctr" defTabSz="930275" eaLnBrk="0" fontAlgn="base" hangingPunct="0">
              <a:spcBef>
                <a:spcPct val="0"/>
              </a:spcBef>
              <a:spcAft>
                <a:spcPct val="0"/>
              </a:spcAft>
              <a:defRPr sz="2800">
                <a:solidFill>
                  <a:schemeClr val="tx1"/>
                </a:solidFill>
                <a:latin typeface="Times" charset="0"/>
              </a:defRPr>
            </a:lvl8pPr>
            <a:lvl9pPr marL="3886200" indent="-228600" algn="ctr" defTabSz="930275" eaLnBrk="0" fontAlgn="base" hangingPunct="0">
              <a:spcBef>
                <a:spcPct val="0"/>
              </a:spcBef>
              <a:spcAft>
                <a:spcPct val="0"/>
              </a:spcAft>
              <a:defRPr sz="2800">
                <a:solidFill>
                  <a:schemeClr val="tx1"/>
                </a:solidFill>
                <a:latin typeface="Times" charset="0"/>
              </a:defRPr>
            </a:lvl9pPr>
          </a:lstStyle>
          <a:p>
            <a:fld id="{59192276-5114-4E1B-A45D-905A98587DF0}" type="slidenum">
              <a:rPr lang="en-US" sz="1200" smtClean="0">
                <a:latin typeface="Times New Roman" pitchFamily="18" charset="0"/>
              </a:rPr>
              <a:pPr/>
              <a:t>72</a:t>
            </a:fld>
            <a:endParaRPr lang="en-US" sz="1200" smtClean="0">
              <a:latin typeface="Times New Roman" pitchFamily="18" charset="0"/>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Slide Image Placeholder 1"/>
          <p:cNvSpPr>
            <a:spLocks noGrp="1" noRot="1" noChangeAspect="1" noTextEdit="1"/>
          </p:cNvSpPr>
          <p:nvPr>
            <p:ph type="sldImg"/>
          </p:nvPr>
        </p:nvSpPr>
        <p:spPr>
          <a:ln/>
        </p:spPr>
      </p:sp>
      <p:sp>
        <p:nvSpPr>
          <p:cNvPr id="158723"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smtClean="0"/>
          </a:p>
        </p:txBody>
      </p:sp>
      <p:sp>
        <p:nvSpPr>
          <p:cNvPr id="158724" name="Slide Number Placeholder 3"/>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defTabSz="930275">
              <a:defRPr sz="2800">
                <a:solidFill>
                  <a:schemeClr val="tx1"/>
                </a:solidFill>
                <a:latin typeface="Times" charset="0"/>
              </a:defRPr>
            </a:lvl1pPr>
            <a:lvl2pPr marL="742950" indent="-285750" defTabSz="930275">
              <a:defRPr sz="2800">
                <a:solidFill>
                  <a:schemeClr val="tx1"/>
                </a:solidFill>
                <a:latin typeface="Times" charset="0"/>
              </a:defRPr>
            </a:lvl2pPr>
            <a:lvl3pPr marL="1143000" indent="-228600" defTabSz="930275">
              <a:defRPr sz="2800">
                <a:solidFill>
                  <a:schemeClr val="tx1"/>
                </a:solidFill>
                <a:latin typeface="Times" charset="0"/>
              </a:defRPr>
            </a:lvl3pPr>
            <a:lvl4pPr marL="1600200" indent="-228600" defTabSz="930275">
              <a:defRPr sz="2800">
                <a:solidFill>
                  <a:schemeClr val="tx1"/>
                </a:solidFill>
                <a:latin typeface="Times" charset="0"/>
              </a:defRPr>
            </a:lvl4pPr>
            <a:lvl5pPr marL="2057400" indent="-228600" defTabSz="930275">
              <a:defRPr sz="2800">
                <a:solidFill>
                  <a:schemeClr val="tx1"/>
                </a:solidFill>
                <a:latin typeface="Times" charset="0"/>
              </a:defRPr>
            </a:lvl5pPr>
            <a:lvl6pPr marL="2514600" indent="-228600" algn="ctr" defTabSz="930275" eaLnBrk="0" fontAlgn="base" hangingPunct="0">
              <a:spcBef>
                <a:spcPct val="0"/>
              </a:spcBef>
              <a:spcAft>
                <a:spcPct val="0"/>
              </a:spcAft>
              <a:defRPr sz="2800">
                <a:solidFill>
                  <a:schemeClr val="tx1"/>
                </a:solidFill>
                <a:latin typeface="Times" charset="0"/>
              </a:defRPr>
            </a:lvl6pPr>
            <a:lvl7pPr marL="2971800" indent="-228600" algn="ctr" defTabSz="930275" eaLnBrk="0" fontAlgn="base" hangingPunct="0">
              <a:spcBef>
                <a:spcPct val="0"/>
              </a:spcBef>
              <a:spcAft>
                <a:spcPct val="0"/>
              </a:spcAft>
              <a:defRPr sz="2800">
                <a:solidFill>
                  <a:schemeClr val="tx1"/>
                </a:solidFill>
                <a:latin typeface="Times" charset="0"/>
              </a:defRPr>
            </a:lvl7pPr>
            <a:lvl8pPr marL="3429000" indent="-228600" algn="ctr" defTabSz="930275" eaLnBrk="0" fontAlgn="base" hangingPunct="0">
              <a:spcBef>
                <a:spcPct val="0"/>
              </a:spcBef>
              <a:spcAft>
                <a:spcPct val="0"/>
              </a:spcAft>
              <a:defRPr sz="2800">
                <a:solidFill>
                  <a:schemeClr val="tx1"/>
                </a:solidFill>
                <a:latin typeface="Times" charset="0"/>
              </a:defRPr>
            </a:lvl8pPr>
            <a:lvl9pPr marL="3886200" indent="-228600" algn="ctr" defTabSz="930275" eaLnBrk="0" fontAlgn="base" hangingPunct="0">
              <a:spcBef>
                <a:spcPct val="0"/>
              </a:spcBef>
              <a:spcAft>
                <a:spcPct val="0"/>
              </a:spcAft>
              <a:defRPr sz="2800">
                <a:solidFill>
                  <a:schemeClr val="tx1"/>
                </a:solidFill>
                <a:latin typeface="Times" charset="0"/>
              </a:defRPr>
            </a:lvl9pPr>
          </a:lstStyle>
          <a:p>
            <a:fld id="{59192276-5114-4E1B-A45D-905A98587DF0}" type="slidenum">
              <a:rPr lang="en-US" sz="1200" smtClean="0">
                <a:latin typeface="Times New Roman" pitchFamily="18" charset="0"/>
              </a:rPr>
              <a:pPr/>
              <a:t>73</a:t>
            </a:fld>
            <a:endParaRPr lang="en-US" sz="1200" smtClean="0">
              <a:latin typeface="Times New Roman" pitchFamily="18" charset="0"/>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Slide Image Placeholder 1"/>
          <p:cNvSpPr>
            <a:spLocks noGrp="1" noRot="1" noChangeAspect="1" noTextEdit="1"/>
          </p:cNvSpPr>
          <p:nvPr>
            <p:ph type="sldImg"/>
          </p:nvPr>
        </p:nvSpPr>
        <p:spPr>
          <a:ln/>
        </p:spPr>
      </p:sp>
      <p:sp>
        <p:nvSpPr>
          <p:cNvPr id="158723"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smtClean="0"/>
          </a:p>
        </p:txBody>
      </p:sp>
      <p:sp>
        <p:nvSpPr>
          <p:cNvPr id="158724" name="Slide Number Placeholder 3"/>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defTabSz="930275">
              <a:defRPr sz="2800">
                <a:solidFill>
                  <a:schemeClr val="tx1"/>
                </a:solidFill>
                <a:latin typeface="Times" charset="0"/>
              </a:defRPr>
            </a:lvl1pPr>
            <a:lvl2pPr marL="742950" indent="-285750" defTabSz="930275">
              <a:defRPr sz="2800">
                <a:solidFill>
                  <a:schemeClr val="tx1"/>
                </a:solidFill>
                <a:latin typeface="Times" charset="0"/>
              </a:defRPr>
            </a:lvl2pPr>
            <a:lvl3pPr marL="1143000" indent="-228600" defTabSz="930275">
              <a:defRPr sz="2800">
                <a:solidFill>
                  <a:schemeClr val="tx1"/>
                </a:solidFill>
                <a:latin typeface="Times" charset="0"/>
              </a:defRPr>
            </a:lvl3pPr>
            <a:lvl4pPr marL="1600200" indent="-228600" defTabSz="930275">
              <a:defRPr sz="2800">
                <a:solidFill>
                  <a:schemeClr val="tx1"/>
                </a:solidFill>
                <a:latin typeface="Times" charset="0"/>
              </a:defRPr>
            </a:lvl4pPr>
            <a:lvl5pPr marL="2057400" indent="-228600" defTabSz="930275">
              <a:defRPr sz="2800">
                <a:solidFill>
                  <a:schemeClr val="tx1"/>
                </a:solidFill>
                <a:latin typeface="Times" charset="0"/>
              </a:defRPr>
            </a:lvl5pPr>
            <a:lvl6pPr marL="2514600" indent="-228600" algn="ctr" defTabSz="930275" eaLnBrk="0" fontAlgn="base" hangingPunct="0">
              <a:spcBef>
                <a:spcPct val="0"/>
              </a:spcBef>
              <a:spcAft>
                <a:spcPct val="0"/>
              </a:spcAft>
              <a:defRPr sz="2800">
                <a:solidFill>
                  <a:schemeClr val="tx1"/>
                </a:solidFill>
                <a:latin typeface="Times" charset="0"/>
              </a:defRPr>
            </a:lvl6pPr>
            <a:lvl7pPr marL="2971800" indent="-228600" algn="ctr" defTabSz="930275" eaLnBrk="0" fontAlgn="base" hangingPunct="0">
              <a:spcBef>
                <a:spcPct val="0"/>
              </a:spcBef>
              <a:spcAft>
                <a:spcPct val="0"/>
              </a:spcAft>
              <a:defRPr sz="2800">
                <a:solidFill>
                  <a:schemeClr val="tx1"/>
                </a:solidFill>
                <a:latin typeface="Times" charset="0"/>
              </a:defRPr>
            </a:lvl7pPr>
            <a:lvl8pPr marL="3429000" indent="-228600" algn="ctr" defTabSz="930275" eaLnBrk="0" fontAlgn="base" hangingPunct="0">
              <a:spcBef>
                <a:spcPct val="0"/>
              </a:spcBef>
              <a:spcAft>
                <a:spcPct val="0"/>
              </a:spcAft>
              <a:defRPr sz="2800">
                <a:solidFill>
                  <a:schemeClr val="tx1"/>
                </a:solidFill>
                <a:latin typeface="Times" charset="0"/>
              </a:defRPr>
            </a:lvl8pPr>
            <a:lvl9pPr marL="3886200" indent="-228600" algn="ctr" defTabSz="930275" eaLnBrk="0" fontAlgn="base" hangingPunct="0">
              <a:spcBef>
                <a:spcPct val="0"/>
              </a:spcBef>
              <a:spcAft>
                <a:spcPct val="0"/>
              </a:spcAft>
              <a:defRPr sz="2800">
                <a:solidFill>
                  <a:schemeClr val="tx1"/>
                </a:solidFill>
                <a:latin typeface="Times" charset="0"/>
              </a:defRPr>
            </a:lvl9pPr>
          </a:lstStyle>
          <a:p>
            <a:fld id="{59192276-5114-4E1B-A45D-905A98587DF0}" type="slidenum">
              <a:rPr lang="en-US" sz="1200" smtClean="0">
                <a:latin typeface="Times New Roman" pitchFamily="18" charset="0"/>
              </a:rPr>
              <a:pPr/>
              <a:t>74</a:t>
            </a:fld>
            <a:endParaRPr lang="en-US" sz="1200" smtClean="0">
              <a:latin typeface="Times New Roman" pitchFamily="18" charset="0"/>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Slide Image Placeholder 1"/>
          <p:cNvSpPr>
            <a:spLocks noGrp="1" noRot="1" noChangeAspect="1" noTextEdit="1"/>
          </p:cNvSpPr>
          <p:nvPr>
            <p:ph type="sldImg"/>
          </p:nvPr>
        </p:nvSpPr>
        <p:spPr>
          <a:ln/>
        </p:spPr>
      </p:sp>
      <p:sp>
        <p:nvSpPr>
          <p:cNvPr id="15974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smtClean="0"/>
          </a:p>
        </p:txBody>
      </p:sp>
      <p:sp>
        <p:nvSpPr>
          <p:cNvPr id="159748" name="Slide Number Placeholder 3"/>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defTabSz="930275">
              <a:defRPr sz="2800">
                <a:solidFill>
                  <a:schemeClr val="tx1"/>
                </a:solidFill>
                <a:latin typeface="Times" charset="0"/>
              </a:defRPr>
            </a:lvl1pPr>
            <a:lvl2pPr marL="742950" indent="-285750" defTabSz="930275">
              <a:defRPr sz="2800">
                <a:solidFill>
                  <a:schemeClr val="tx1"/>
                </a:solidFill>
                <a:latin typeface="Times" charset="0"/>
              </a:defRPr>
            </a:lvl2pPr>
            <a:lvl3pPr marL="1143000" indent="-228600" defTabSz="930275">
              <a:defRPr sz="2800">
                <a:solidFill>
                  <a:schemeClr val="tx1"/>
                </a:solidFill>
                <a:latin typeface="Times" charset="0"/>
              </a:defRPr>
            </a:lvl3pPr>
            <a:lvl4pPr marL="1600200" indent="-228600" defTabSz="930275">
              <a:defRPr sz="2800">
                <a:solidFill>
                  <a:schemeClr val="tx1"/>
                </a:solidFill>
                <a:latin typeface="Times" charset="0"/>
              </a:defRPr>
            </a:lvl4pPr>
            <a:lvl5pPr marL="2057400" indent="-228600" defTabSz="930275">
              <a:defRPr sz="2800">
                <a:solidFill>
                  <a:schemeClr val="tx1"/>
                </a:solidFill>
                <a:latin typeface="Times" charset="0"/>
              </a:defRPr>
            </a:lvl5pPr>
            <a:lvl6pPr marL="2514600" indent="-228600" algn="ctr" defTabSz="930275" eaLnBrk="0" fontAlgn="base" hangingPunct="0">
              <a:spcBef>
                <a:spcPct val="0"/>
              </a:spcBef>
              <a:spcAft>
                <a:spcPct val="0"/>
              </a:spcAft>
              <a:defRPr sz="2800">
                <a:solidFill>
                  <a:schemeClr val="tx1"/>
                </a:solidFill>
                <a:latin typeface="Times" charset="0"/>
              </a:defRPr>
            </a:lvl6pPr>
            <a:lvl7pPr marL="2971800" indent="-228600" algn="ctr" defTabSz="930275" eaLnBrk="0" fontAlgn="base" hangingPunct="0">
              <a:spcBef>
                <a:spcPct val="0"/>
              </a:spcBef>
              <a:spcAft>
                <a:spcPct val="0"/>
              </a:spcAft>
              <a:defRPr sz="2800">
                <a:solidFill>
                  <a:schemeClr val="tx1"/>
                </a:solidFill>
                <a:latin typeface="Times" charset="0"/>
              </a:defRPr>
            </a:lvl7pPr>
            <a:lvl8pPr marL="3429000" indent="-228600" algn="ctr" defTabSz="930275" eaLnBrk="0" fontAlgn="base" hangingPunct="0">
              <a:spcBef>
                <a:spcPct val="0"/>
              </a:spcBef>
              <a:spcAft>
                <a:spcPct val="0"/>
              </a:spcAft>
              <a:defRPr sz="2800">
                <a:solidFill>
                  <a:schemeClr val="tx1"/>
                </a:solidFill>
                <a:latin typeface="Times" charset="0"/>
              </a:defRPr>
            </a:lvl8pPr>
            <a:lvl9pPr marL="3886200" indent="-228600" algn="ctr" defTabSz="930275" eaLnBrk="0" fontAlgn="base" hangingPunct="0">
              <a:spcBef>
                <a:spcPct val="0"/>
              </a:spcBef>
              <a:spcAft>
                <a:spcPct val="0"/>
              </a:spcAft>
              <a:defRPr sz="2800">
                <a:solidFill>
                  <a:schemeClr val="tx1"/>
                </a:solidFill>
                <a:latin typeface="Times" charset="0"/>
              </a:defRPr>
            </a:lvl9pPr>
          </a:lstStyle>
          <a:p>
            <a:fld id="{2A8DF0D4-BE1E-4683-9398-2C55B7EFBA75}" type="slidenum">
              <a:rPr lang="en-US" sz="1200" smtClean="0">
                <a:latin typeface="Times New Roman" pitchFamily="18" charset="0"/>
              </a:rPr>
              <a:pPr/>
              <a:t>75</a:t>
            </a:fld>
            <a:endParaRPr lang="en-US" sz="1200" smtClean="0">
              <a:latin typeface="Times New Roman" pitchFamily="18"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p:cNvSpPr>
            <a:spLocks noGrp="1" noRot="1" noChangeAspect="1" noTextEdit="1"/>
          </p:cNvSpPr>
          <p:nvPr>
            <p:ph type="sldImg"/>
          </p:nvPr>
        </p:nvSpPr>
        <p:spPr>
          <a:ln/>
        </p:spPr>
      </p:sp>
      <p:sp>
        <p:nvSpPr>
          <p:cNvPr id="97283"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p>
        </p:txBody>
      </p:sp>
      <p:sp>
        <p:nvSpPr>
          <p:cNvPr id="97284" name="Slide Number Placeholder 3"/>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defTabSz="930275">
              <a:defRPr sz="2800">
                <a:solidFill>
                  <a:schemeClr val="tx1"/>
                </a:solidFill>
                <a:latin typeface="Times" charset="0"/>
              </a:defRPr>
            </a:lvl1pPr>
            <a:lvl2pPr marL="742950" indent="-285750" defTabSz="930275">
              <a:defRPr sz="2800">
                <a:solidFill>
                  <a:schemeClr val="tx1"/>
                </a:solidFill>
                <a:latin typeface="Times" charset="0"/>
              </a:defRPr>
            </a:lvl2pPr>
            <a:lvl3pPr marL="1143000" indent="-228600" defTabSz="930275">
              <a:defRPr sz="2800">
                <a:solidFill>
                  <a:schemeClr val="tx1"/>
                </a:solidFill>
                <a:latin typeface="Times" charset="0"/>
              </a:defRPr>
            </a:lvl3pPr>
            <a:lvl4pPr marL="1600200" indent="-228600" defTabSz="930275">
              <a:defRPr sz="2800">
                <a:solidFill>
                  <a:schemeClr val="tx1"/>
                </a:solidFill>
                <a:latin typeface="Times" charset="0"/>
              </a:defRPr>
            </a:lvl4pPr>
            <a:lvl5pPr marL="2057400" indent="-228600" defTabSz="930275">
              <a:defRPr sz="2800">
                <a:solidFill>
                  <a:schemeClr val="tx1"/>
                </a:solidFill>
                <a:latin typeface="Times" charset="0"/>
              </a:defRPr>
            </a:lvl5pPr>
            <a:lvl6pPr marL="2514600" indent="-228600" algn="ctr" defTabSz="930275" eaLnBrk="0" fontAlgn="base" hangingPunct="0">
              <a:spcBef>
                <a:spcPct val="0"/>
              </a:spcBef>
              <a:spcAft>
                <a:spcPct val="0"/>
              </a:spcAft>
              <a:defRPr sz="2800">
                <a:solidFill>
                  <a:schemeClr val="tx1"/>
                </a:solidFill>
                <a:latin typeface="Times" charset="0"/>
              </a:defRPr>
            </a:lvl6pPr>
            <a:lvl7pPr marL="2971800" indent="-228600" algn="ctr" defTabSz="930275" eaLnBrk="0" fontAlgn="base" hangingPunct="0">
              <a:spcBef>
                <a:spcPct val="0"/>
              </a:spcBef>
              <a:spcAft>
                <a:spcPct val="0"/>
              </a:spcAft>
              <a:defRPr sz="2800">
                <a:solidFill>
                  <a:schemeClr val="tx1"/>
                </a:solidFill>
                <a:latin typeface="Times" charset="0"/>
              </a:defRPr>
            </a:lvl7pPr>
            <a:lvl8pPr marL="3429000" indent="-228600" algn="ctr" defTabSz="930275" eaLnBrk="0" fontAlgn="base" hangingPunct="0">
              <a:spcBef>
                <a:spcPct val="0"/>
              </a:spcBef>
              <a:spcAft>
                <a:spcPct val="0"/>
              </a:spcAft>
              <a:defRPr sz="2800">
                <a:solidFill>
                  <a:schemeClr val="tx1"/>
                </a:solidFill>
                <a:latin typeface="Times" charset="0"/>
              </a:defRPr>
            </a:lvl8pPr>
            <a:lvl9pPr marL="3886200" indent="-228600" algn="ctr" defTabSz="930275" eaLnBrk="0" fontAlgn="base" hangingPunct="0">
              <a:spcBef>
                <a:spcPct val="0"/>
              </a:spcBef>
              <a:spcAft>
                <a:spcPct val="0"/>
              </a:spcAft>
              <a:defRPr sz="2800">
                <a:solidFill>
                  <a:schemeClr val="tx1"/>
                </a:solidFill>
                <a:latin typeface="Times" charset="0"/>
              </a:defRPr>
            </a:lvl9pPr>
          </a:lstStyle>
          <a:p>
            <a:fld id="{0EC67014-E665-47B6-8268-B5157D516B8F}" type="slidenum">
              <a:rPr lang="en-US" sz="1200" smtClean="0">
                <a:latin typeface="Times New Roman" pitchFamily="18" charset="0"/>
              </a:rPr>
              <a:pPr/>
              <a:t>10</a:t>
            </a:fld>
            <a:endParaRPr lang="en-US" sz="1200" smtClean="0">
              <a:latin typeface="Times New Roman" pitchFamily="18"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p:cNvSpPr>
            <a:spLocks noGrp="1" noRot="1" noChangeAspect="1" noTextEdit="1"/>
          </p:cNvSpPr>
          <p:nvPr>
            <p:ph type="sldImg"/>
          </p:nvPr>
        </p:nvSpPr>
        <p:spPr>
          <a:ln/>
        </p:spPr>
      </p:sp>
      <p:sp>
        <p:nvSpPr>
          <p:cNvPr id="9830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p>
        </p:txBody>
      </p:sp>
      <p:sp>
        <p:nvSpPr>
          <p:cNvPr id="98308" name="Slide Number Placeholder 3"/>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defTabSz="930275">
              <a:defRPr sz="2800">
                <a:solidFill>
                  <a:schemeClr val="tx1"/>
                </a:solidFill>
                <a:latin typeface="Times" charset="0"/>
              </a:defRPr>
            </a:lvl1pPr>
            <a:lvl2pPr marL="742950" indent="-285750" defTabSz="930275">
              <a:defRPr sz="2800">
                <a:solidFill>
                  <a:schemeClr val="tx1"/>
                </a:solidFill>
                <a:latin typeface="Times" charset="0"/>
              </a:defRPr>
            </a:lvl2pPr>
            <a:lvl3pPr marL="1143000" indent="-228600" defTabSz="930275">
              <a:defRPr sz="2800">
                <a:solidFill>
                  <a:schemeClr val="tx1"/>
                </a:solidFill>
                <a:latin typeface="Times" charset="0"/>
              </a:defRPr>
            </a:lvl3pPr>
            <a:lvl4pPr marL="1600200" indent="-228600" defTabSz="930275">
              <a:defRPr sz="2800">
                <a:solidFill>
                  <a:schemeClr val="tx1"/>
                </a:solidFill>
                <a:latin typeface="Times" charset="0"/>
              </a:defRPr>
            </a:lvl4pPr>
            <a:lvl5pPr marL="2057400" indent="-228600" defTabSz="930275">
              <a:defRPr sz="2800">
                <a:solidFill>
                  <a:schemeClr val="tx1"/>
                </a:solidFill>
                <a:latin typeface="Times" charset="0"/>
              </a:defRPr>
            </a:lvl5pPr>
            <a:lvl6pPr marL="2514600" indent="-228600" algn="ctr" defTabSz="930275" eaLnBrk="0" fontAlgn="base" hangingPunct="0">
              <a:spcBef>
                <a:spcPct val="0"/>
              </a:spcBef>
              <a:spcAft>
                <a:spcPct val="0"/>
              </a:spcAft>
              <a:defRPr sz="2800">
                <a:solidFill>
                  <a:schemeClr val="tx1"/>
                </a:solidFill>
                <a:latin typeface="Times" charset="0"/>
              </a:defRPr>
            </a:lvl6pPr>
            <a:lvl7pPr marL="2971800" indent="-228600" algn="ctr" defTabSz="930275" eaLnBrk="0" fontAlgn="base" hangingPunct="0">
              <a:spcBef>
                <a:spcPct val="0"/>
              </a:spcBef>
              <a:spcAft>
                <a:spcPct val="0"/>
              </a:spcAft>
              <a:defRPr sz="2800">
                <a:solidFill>
                  <a:schemeClr val="tx1"/>
                </a:solidFill>
                <a:latin typeface="Times" charset="0"/>
              </a:defRPr>
            </a:lvl7pPr>
            <a:lvl8pPr marL="3429000" indent="-228600" algn="ctr" defTabSz="930275" eaLnBrk="0" fontAlgn="base" hangingPunct="0">
              <a:spcBef>
                <a:spcPct val="0"/>
              </a:spcBef>
              <a:spcAft>
                <a:spcPct val="0"/>
              </a:spcAft>
              <a:defRPr sz="2800">
                <a:solidFill>
                  <a:schemeClr val="tx1"/>
                </a:solidFill>
                <a:latin typeface="Times" charset="0"/>
              </a:defRPr>
            </a:lvl8pPr>
            <a:lvl9pPr marL="3886200" indent="-228600" algn="ctr" defTabSz="930275" eaLnBrk="0" fontAlgn="base" hangingPunct="0">
              <a:spcBef>
                <a:spcPct val="0"/>
              </a:spcBef>
              <a:spcAft>
                <a:spcPct val="0"/>
              </a:spcAft>
              <a:defRPr sz="2800">
                <a:solidFill>
                  <a:schemeClr val="tx1"/>
                </a:solidFill>
                <a:latin typeface="Times" charset="0"/>
              </a:defRPr>
            </a:lvl9pPr>
          </a:lstStyle>
          <a:p>
            <a:fld id="{23904DB0-E9EE-473D-A455-D35ADD4A41A5}" type="slidenum">
              <a:rPr lang="en-US" sz="1200" smtClean="0">
                <a:latin typeface="Times New Roman" pitchFamily="18" charset="0"/>
              </a:rPr>
              <a:pPr/>
              <a:t>11</a:t>
            </a:fld>
            <a:endParaRPr lang="en-US" sz="1200" smtClean="0">
              <a:latin typeface="Times New Roman" pitchFamily="18"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3"/>
          <p:cNvSpPr/>
          <p:nvPr/>
        </p:nvSpPr>
        <p:spPr>
          <a:xfrm>
            <a:off x="457200" y="457200"/>
            <a:ext cx="8229600" cy="5181600"/>
          </a:xfrm>
          <a:prstGeom prst="rect">
            <a:avLst/>
          </a:prstGeom>
          <a:gradFill flip="none" rotWithShape="1">
            <a:gsLst>
              <a:gs pos="0">
                <a:srgbClr val="31619E"/>
              </a:gs>
              <a:gs pos="100000">
                <a:schemeClr val="accent1"/>
              </a:gs>
            </a:gsLst>
            <a:lin ang="16200000" scaled="0"/>
            <a:tileRect/>
          </a:gradFill>
          <a:ln>
            <a:solidFill>
              <a:schemeClr val="accent1">
                <a:lumMod val="75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p>
        </p:txBody>
      </p:sp>
      <p:sp>
        <p:nvSpPr>
          <p:cNvPr id="5" name="Rectangle 4"/>
          <p:cNvSpPr/>
          <p:nvPr/>
        </p:nvSpPr>
        <p:spPr>
          <a:xfrm>
            <a:off x="0" y="6065838"/>
            <a:ext cx="9144000" cy="792162"/>
          </a:xfrm>
          <a:prstGeom prst="rect">
            <a:avLst/>
          </a:prstGeom>
          <a:solidFill>
            <a:srgbClr val="31619E"/>
          </a:solidFill>
          <a:ln>
            <a:solidFill>
              <a:schemeClr val="accent1">
                <a:lumMod val="75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p>
        </p:txBody>
      </p:sp>
      <p:sp>
        <p:nvSpPr>
          <p:cNvPr id="2" name="Title 1"/>
          <p:cNvSpPr>
            <a:spLocks noGrp="1"/>
          </p:cNvSpPr>
          <p:nvPr>
            <p:ph type="ctrTitle"/>
          </p:nvPr>
        </p:nvSpPr>
        <p:spPr>
          <a:xfrm>
            <a:off x="685800" y="990600"/>
            <a:ext cx="7772400" cy="1165225"/>
          </a:xfrm>
        </p:spPr>
        <p:txBody>
          <a:bodyPr/>
          <a:lstStyle>
            <a:lvl1pPr>
              <a:defRPr>
                <a:effectLst>
                  <a:outerShdw blurRad="50800" dist="38100" dir="2700000" algn="tl" rotWithShape="0">
                    <a:prstClr val="black">
                      <a:alpha val="40000"/>
                    </a:prstClr>
                  </a:outerShdw>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1371600" y="3352800"/>
            <a:ext cx="6400800" cy="1752600"/>
          </a:xfrm>
        </p:spPr>
        <p:txBody>
          <a:bodyPr/>
          <a:lstStyle>
            <a:lvl1pPr marL="0" indent="0" algn="ctr">
              <a:buNone/>
              <a:defRPr>
                <a:solidFill>
                  <a:schemeClr val="tx1"/>
                </a:solidFill>
                <a:effectLst>
                  <a:outerShdw blurRad="50800" dist="38100" dir="2700000" algn="tl" rotWithShape="0">
                    <a:prstClr val="black">
                      <a:alpha val="40000"/>
                    </a:prstClr>
                  </a:outerShdw>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pic>
        <p:nvPicPr>
          <p:cNvPr id="10" name="Picture 4"/>
          <p:cNvPicPr>
            <a:picLocks noChangeAspect="1" noChangeArrowheads="1"/>
          </p:cNvPicPr>
          <p:nvPr/>
        </p:nvPicPr>
        <p:blipFill>
          <a:blip r:embed="rId2"/>
          <a:srcRect/>
          <a:stretch>
            <a:fillRect/>
          </a:stretch>
        </p:blipFill>
        <p:spPr bwMode="auto">
          <a:xfrm>
            <a:off x="8007096" y="6127690"/>
            <a:ext cx="679704" cy="679704"/>
          </a:xfrm>
          <a:prstGeom prst="rect">
            <a:avLst/>
          </a:prstGeom>
          <a:noFill/>
          <a:ln w="9525">
            <a:noFill/>
            <a:miter lim="800000"/>
            <a:headEnd/>
            <a:tailEnd/>
          </a:ln>
          <a:effectLst/>
        </p:spPr>
      </p:pic>
      <p:sp>
        <p:nvSpPr>
          <p:cNvPr id="8" name="Rounded Rectangle 7"/>
          <p:cNvSpPr/>
          <p:nvPr/>
        </p:nvSpPr>
        <p:spPr>
          <a:xfrm>
            <a:off x="504668" y="6272359"/>
            <a:ext cx="626745" cy="320040"/>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457200" y="6234100"/>
            <a:ext cx="721683" cy="455638"/>
          </a:xfrm>
          <a:prstGeom prst="rect">
            <a:avLst/>
          </a:prstGeom>
        </p:spPr>
      </p:pic>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1295400" y="6324600"/>
            <a:ext cx="1600200" cy="365125"/>
          </a:xfrm>
          <a:prstGeom prst="rect">
            <a:avLst/>
          </a:prstGeom>
        </p:spPr>
        <p:txBody>
          <a:bodyPr/>
          <a:lstStyle>
            <a:lvl1pPr eaLnBrk="0" fontAlgn="base" hangingPunct="0">
              <a:spcBef>
                <a:spcPct val="0"/>
              </a:spcBef>
              <a:spcAft>
                <a:spcPct val="0"/>
              </a:spcAft>
              <a:defRPr>
                <a:latin typeface="Times" charset="0"/>
              </a:defRPr>
            </a:lvl1pPr>
          </a:lstStyle>
          <a:p>
            <a:pPr>
              <a:defRPr/>
            </a:pPr>
            <a:fld id="{19B61591-78E0-4130-AFC7-5BB98DB2C9C3}" type="datetimeFigureOut">
              <a:rPr lang="en-US"/>
              <a:pPr>
                <a:defRPr/>
              </a:pPr>
              <a:t>5/21/2012</a:t>
            </a:fld>
            <a:endParaRPr lang="en-US"/>
          </a:p>
        </p:txBody>
      </p:sp>
      <p:sp>
        <p:nvSpPr>
          <p:cNvPr id="4" name="Footer Placeholder 3"/>
          <p:cNvSpPr>
            <a:spLocks noGrp="1"/>
          </p:cNvSpPr>
          <p:nvPr>
            <p:ph type="ftr" sz="quarter" idx="11"/>
          </p:nvPr>
        </p:nvSpPr>
        <p:spPr>
          <a:xfrm>
            <a:off x="3124200" y="6324600"/>
            <a:ext cx="2895600" cy="365125"/>
          </a:xfrm>
          <a:prstGeom prst="rect">
            <a:avLst/>
          </a:prstGeom>
        </p:spPr>
        <p:txBody>
          <a:bodyPr/>
          <a:lstStyle>
            <a:lvl1pPr eaLnBrk="0" fontAlgn="base" hangingPunct="0">
              <a:spcBef>
                <a:spcPct val="0"/>
              </a:spcBef>
              <a:spcAft>
                <a:spcPct val="0"/>
              </a:spcAft>
              <a:defRPr>
                <a:latin typeface="Times" charset="0"/>
              </a:defRPr>
            </a:lvl1pPr>
          </a:lstStyle>
          <a:p>
            <a:pPr>
              <a:defRPr/>
            </a:pPr>
            <a:endParaRPr lang="en-US"/>
          </a:p>
        </p:txBody>
      </p:sp>
      <p:sp>
        <p:nvSpPr>
          <p:cNvPr id="5" name="Slide Number Placeholder 4"/>
          <p:cNvSpPr>
            <a:spLocks noGrp="1"/>
          </p:cNvSpPr>
          <p:nvPr>
            <p:ph type="sldNum" sz="quarter" idx="12"/>
          </p:nvPr>
        </p:nvSpPr>
        <p:spPr>
          <a:xfrm>
            <a:off x="6553200" y="6324600"/>
            <a:ext cx="2133600" cy="365125"/>
          </a:xfrm>
          <a:prstGeom prst="rect">
            <a:avLst/>
          </a:prstGeom>
        </p:spPr>
        <p:txBody>
          <a:bodyPr/>
          <a:lstStyle>
            <a:lvl1pPr eaLnBrk="0" fontAlgn="base" hangingPunct="0">
              <a:spcBef>
                <a:spcPct val="0"/>
              </a:spcBef>
              <a:spcAft>
                <a:spcPct val="0"/>
              </a:spcAft>
              <a:defRPr>
                <a:latin typeface="Times" charset="0"/>
              </a:defRPr>
            </a:lvl1pPr>
          </a:lstStyle>
          <a:p>
            <a:pPr>
              <a:defRPr/>
            </a:pPr>
            <a:fld id="{AFB1CA87-B3DC-4163-B6FA-6F1479E03BC1}" type="slidenum">
              <a:rPr lang="en-US"/>
              <a:pPr>
                <a:defRPr/>
              </a:pPr>
              <a:t>‹#›</a:t>
            </a:fld>
            <a:endParaRPr lang="en-US"/>
          </a:p>
        </p:txBody>
      </p:sp>
    </p:spTree>
    <p:extLst>
      <p:ext uri="{BB962C8B-B14F-4D97-AF65-F5344CB8AC3E}">
        <p14:creationId xmlns:p14="http://schemas.microsoft.com/office/powerpoint/2010/main" val="40358659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181100" y="377825"/>
            <a:ext cx="77851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1371600" y="2057400"/>
            <a:ext cx="7505700" cy="4191000"/>
          </a:xfrm>
        </p:spPr>
        <p:txBody>
          <a:bodyPr rtlCol="0">
            <a:normAutofit/>
          </a:bodyPr>
          <a:lstStyle/>
          <a:p>
            <a:pPr lvl="0"/>
            <a:endParaRPr lang="en-US" noProof="0" dirty="0" smtClean="0"/>
          </a:p>
        </p:txBody>
      </p:sp>
      <p:sp>
        <p:nvSpPr>
          <p:cNvPr id="4" name="Rectangle 4"/>
          <p:cNvSpPr>
            <a:spLocks noGrp="1" noChangeArrowheads="1"/>
          </p:cNvSpPr>
          <p:nvPr>
            <p:ph type="dt" sz="half" idx="10"/>
          </p:nvPr>
        </p:nvSpPr>
        <p:spPr>
          <a:xfrm>
            <a:off x="1295400" y="6324600"/>
            <a:ext cx="1600200" cy="365125"/>
          </a:xfrm>
          <a:prstGeom prst="rect">
            <a:avLst/>
          </a:prstGeom>
        </p:spPr>
        <p:txBody>
          <a:bodyPr/>
          <a:lstStyle>
            <a:lvl1pPr eaLnBrk="0" fontAlgn="base" hangingPunct="0">
              <a:spcBef>
                <a:spcPct val="0"/>
              </a:spcBef>
              <a:spcAft>
                <a:spcPct val="0"/>
              </a:spcAft>
              <a:defRPr>
                <a:solidFill>
                  <a:schemeClr val="tx1">
                    <a:tint val="75000"/>
                  </a:schemeClr>
                </a:solidFill>
                <a:latin typeface="Times" charset="0"/>
              </a:defRPr>
            </a:lvl1pPr>
          </a:lstStyle>
          <a:p>
            <a:pPr>
              <a:defRPr/>
            </a:pPr>
            <a:endParaRPr lang="en-US"/>
          </a:p>
        </p:txBody>
      </p:sp>
      <p:sp>
        <p:nvSpPr>
          <p:cNvPr id="5" name="Rectangle 5"/>
          <p:cNvSpPr>
            <a:spLocks noGrp="1" noChangeArrowheads="1"/>
          </p:cNvSpPr>
          <p:nvPr>
            <p:ph type="ftr" sz="quarter" idx="11"/>
          </p:nvPr>
        </p:nvSpPr>
        <p:spPr>
          <a:xfrm>
            <a:off x="3124200" y="6324600"/>
            <a:ext cx="2895600" cy="365125"/>
          </a:xfrm>
          <a:prstGeom prst="rect">
            <a:avLst/>
          </a:prstGeom>
        </p:spPr>
        <p:txBody>
          <a:bodyPr/>
          <a:lstStyle>
            <a:lvl1pPr eaLnBrk="0" fontAlgn="base" hangingPunct="0">
              <a:spcBef>
                <a:spcPct val="0"/>
              </a:spcBef>
              <a:spcAft>
                <a:spcPct val="0"/>
              </a:spcAft>
              <a:defRPr>
                <a:solidFill>
                  <a:schemeClr val="tx1">
                    <a:tint val="75000"/>
                  </a:schemeClr>
                </a:solidFill>
                <a:latin typeface="Times" charset="0"/>
              </a:defRPr>
            </a:lvl1pPr>
          </a:lstStyle>
          <a:p>
            <a:pPr>
              <a:defRPr/>
            </a:pPr>
            <a:endParaRPr lang="en-US"/>
          </a:p>
        </p:txBody>
      </p:sp>
      <p:sp>
        <p:nvSpPr>
          <p:cNvPr id="6" name="Rectangle 6"/>
          <p:cNvSpPr>
            <a:spLocks noGrp="1" noChangeArrowheads="1"/>
          </p:cNvSpPr>
          <p:nvPr>
            <p:ph type="sldNum" sz="quarter" idx="12"/>
          </p:nvPr>
        </p:nvSpPr>
        <p:spPr>
          <a:xfrm>
            <a:off x="6553200" y="6324600"/>
            <a:ext cx="2133600" cy="365125"/>
          </a:xfrm>
          <a:prstGeom prst="rect">
            <a:avLst/>
          </a:prstGeom>
        </p:spPr>
        <p:txBody>
          <a:bodyPr/>
          <a:lstStyle>
            <a:lvl1pPr eaLnBrk="0" fontAlgn="base" hangingPunct="0">
              <a:spcBef>
                <a:spcPct val="0"/>
              </a:spcBef>
              <a:spcAft>
                <a:spcPct val="0"/>
              </a:spcAft>
              <a:defRPr>
                <a:solidFill>
                  <a:schemeClr val="tx1">
                    <a:tint val="75000"/>
                  </a:schemeClr>
                </a:solidFill>
                <a:latin typeface="Times" charset="0"/>
              </a:defRPr>
            </a:lvl1pPr>
          </a:lstStyle>
          <a:p>
            <a:pPr>
              <a:defRPr/>
            </a:pPr>
            <a:fld id="{B17F9616-219D-46C7-83EB-2FD2AF6DEE6A}" type="slidenum">
              <a:rPr lang="en-US"/>
              <a:pPr>
                <a:defRPr/>
              </a:pPr>
              <a:t>‹#›</a:t>
            </a:fld>
            <a:endParaRPr lang="en-US" dirty="0"/>
          </a:p>
        </p:txBody>
      </p:sp>
    </p:spTree>
    <p:extLst>
      <p:ext uri="{BB962C8B-B14F-4D97-AF65-F5344CB8AC3E}">
        <p14:creationId xmlns:p14="http://schemas.microsoft.com/office/powerpoint/2010/main" val="16442863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158018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71524" y="4025900"/>
            <a:ext cx="7713663" cy="1362075"/>
          </a:xfrm>
        </p:spPr>
        <p:txBody>
          <a:bodyPr anchor="t"/>
          <a:lstStyle>
            <a:lvl1pPr algn="l">
              <a:defRPr sz="4000" b="1" cap="all"/>
            </a:lvl1pPr>
          </a:lstStyle>
          <a:p>
            <a:r>
              <a:rPr lang="en-US" dirty="0" smtClean="0"/>
              <a:t>Click to edit Master title style</a:t>
            </a:r>
            <a:endParaRPr lang="en-US" dirty="0"/>
          </a:p>
        </p:txBody>
      </p:sp>
      <p:sp>
        <p:nvSpPr>
          <p:cNvPr id="3" name="Text Placeholder 2"/>
          <p:cNvSpPr>
            <a:spLocks noGrp="1"/>
          </p:cNvSpPr>
          <p:nvPr>
            <p:ph type="body" idx="1"/>
          </p:nvPr>
        </p:nvSpPr>
        <p:spPr>
          <a:xfrm>
            <a:off x="771525" y="2405970"/>
            <a:ext cx="7697561"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4" name="Date Placeholder 3"/>
          <p:cNvSpPr>
            <a:spLocks noGrp="1"/>
          </p:cNvSpPr>
          <p:nvPr>
            <p:ph type="dt" sz="half" idx="10"/>
          </p:nvPr>
        </p:nvSpPr>
        <p:spPr>
          <a:xfrm>
            <a:off x="1295400" y="6324600"/>
            <a:ext cx="1600200" cy="365125"/>
          </a:xfrm>
          <a:prstGeom prst="rect">
            <a:avLst/>
          </a:prstGeom>
        </p:spPr>
        <p:txBody>
          <a:bodyPr/>
          <a:lstStyle>
            <a:lvl1pPr eaLnBrk="0" fontAlgn="base" hangingPunct="0">
              <a:spcBef>
                <a:spcPct val="0"/>
              </a:spcBef>
              <a:spcAft>
                <a:spcPct val="0"/>
              </a:spcAft>
              <a:defRPr>
                <a:latin typeface="Times" charset="0"/>
              </a:defRPr>
            </a:lvl1pPr>
          </a:lstStyle>
          <a:p>
            <a:pPr>
              <a:defRPr/>
            </a:pPr>
            <a:fld id="{285C7B0A-E22C-491B-93BD-B28616B6295B}" type="datetimeFigureOut">
              <a:rPr lang="en-US"/>
              <a:pPr>
                <a:defRPr/>
              </a:pPr>
              <a:t>5/21/2012</a:t>
            </a:fld>
            <a:endParaRPr lang="en-US"/>
          </a:p>
        </p:txBody>
      </p:sp>
      <p:sp>
        <p:nvSpPr>
          <p:cNvPr id="5" name="Footer Placeholder 4"/>
          <p:cNvSpPr>
            <a:spLocks noGrp="1"/>
          </p:cNvSpPr>
          <p:nvPr>
            <p:ph type="ftr" sz="quarter" idx="11"/>
          </p:nvPr>
        </p:nvSpPr>
        <p:spPr>
          <a:xfrm>
            <a:off x="3124200" y="6324600"/>
            <a:ext cx="2895600" cy="365125"/>
          </a:xfrm>
          <a:prstGeom prst="rect">
            <a:avLst/>
          </a:prstGeom>
        </p:spPr>
        <p:txBody>
          <a:bodyPr/>
          <a:lstStyle>
            <a:lvl1pPr eaLnBrk="0" fontAlgn="base" hangingPunct="0">
              <a:spcBef>
                <a:spcPct val="0"/>
              </a:spcBef>
              <a:spcAft>
                <a:spcPct val="0"/>
              </a:spcAft>
              <a:defRPr>
                <a:latin typeface="Times" charset="0"/>
              </a:defRPr>
            </a:lvl1pPr>
          </a:lstStyle>
          <a:p>
            <a:pPr>
              <a:defRPr/>
            </a:pPr>
            <a:endParaRPr lang="en-US"/>
          </a:p>
        </p:txBody>
      </p:sp>
      <p:sp>
        <p:nvSpPr>
          <p:cNvPr id="6" name="Slide Number Placeholder 5"/>
          <p:cNvSpPr>
            <a:spLocks noGrp="1"/>
          </p:cNvSpPr>
          <p:nvPr>
            <p:ph type="sldNum" sz="quarter" idx="12"/>
          </p:nvPr>
        </p:nvSpPr>
        <p:spPr>
          <a:xfrm>
            <a:off x="6553200" y="6324600"/>
            <a:ext cx="2133600" cy="365125"/>
          </a:xfrm>
          <a:prstGeom prst="rect">
            <a:avLst/>
          </a:prstGeom>
        </p:spPr>
        <p:txBody>
          <a:bodyPr/>
          <a:lstStyle>
            <a:lvl1pPr eaLnBrk="0" fontAlgn="base" hangingPunct="0">
              <a:spcBef>
                <a:spcPct val="0"/>
              </a:spcBef>
              <a:spcAft>
                <a:spcPct val="0"/>
              </a:spcAft>
              <a:defRPr>
                <a:latin typeface="Times" charset="0"/>
              </a:defRPr>
            </a:lvl1pPr>
          </a:lstStyle>
          <a:p>
            <a:pPr>
              <a:defRPr/>
            </a:pPr>
            <a:fld id="{9174B54F-1CAC-442C-9A9B-74B0EC6D6756}" type="slidenum">
              <a:rPr lang="en-US"/>
              <a:pPr>
                <a:defRPr/>
              </a:pPr>
              <a:t>‹#›</a:t>
            </a:fld>
            <a:endParaRPr lang="en-US"/>
          </a:p>
        </p:txBody>
      </p:sp>
      <p:grpSp>
        <p:nvGrpSpPr>
          <p:cNvPr id="7" name="Group 6"/>
          <p:cNvGrpSpPr/>
          <p:nvPr userDrawn="1"/>
        </p:nvGrpSpPr>
        <p:grpSpPr>
          <a:xfrm>
            <a:off x="-369888" y="4419600"/>
            <a:ext cx="6172201" cy="2438400"/>
            <a:chOff x="-369888" y="304800"/>
            <a:chExt cx="6172201" cy="2438400"/>
          </a:xfrm>
        </p:grpSpPr>
        <p:sp>
          <p:nvSpPr>
            <p:cNvPr id="8" name="Oval 7"/>
            <p:cNvSpPr>
              <a:spLocks noChangeArrowheads="1"/>
            </p:cNvSpPr>
            <p:nvPr userDrawn="1"/>
          </p:nvSpPr>
          <p:spPr bwMode="auto">
            <a:xfrm>
              <a:off x="412750" y="1109663"/>
              <a:ext cx="573088" cy="569912"/>
            </a:xfrm>
            <a:prstGeom prst="ellipse">
              <a:avLst/>
            </a:prstGeom>
            <a:gradFill rotWithShape="0">
              <a:gsLst>
                <a:gs pos="0">
                  <a:schemeClr val="accent1"/>
                </a:gs>
                <a:gs pos="100000">
                  <a:srgbClr val="070A40">
                    <a:alpha val="0"/>
                  </a:srgbClr>
                </a:gs>
              </a:gsLst>
              <a:path path="shape">
                <a:fillToRect l="50000" t="50000" r="50000" b="50000"/>
              </a:path>
            </a:gradFill>
            <a:ln w="9525">
              <a:noFill/>
              <a:round/>
              <a:headEnd/>
              <a:tailEnd/>
            </a:ln>
            <a:effectLst/>
          </p:spPr>
          <p:txBody>
            <a:bodyPr wrap="none" anchor="ctr"/>
            <a:lstStyle/>
            <a:p>
              <a:pPr>
                <a:defRPr/>
              </a:pPr>
              <a:endParaRPr lang="es-CO" sz="1800">
                <a:latin typeface="Arial" pitchFamily="34" charset="0"/>
                <a:ea typeface="+mn-ea"/>
                <a:cs typeface="+mn-cs"/>
              </a:endParaRPr>
            </a:p>
          </p:txBody>
        </p:sp>
        <p:sp>
          <p:nvSpPr>
            <p:cNvPr id="9" name="Rectangle 11"/>
            <p:cNvSpPr>
              <a:spLocks noChangeArrowheads="1"/>
            </p:cNvSpPr>
            <p:nvPr userDrawn="1"/>
          </p:nvSpPr>
          <p:spPr bwMode="auto">
            <a:xfrm>
              <a:off x="771525" y="1385888"/>
              <a:ext cx="5030788" cy="26987"/>
            </a:xfrm>
            <a:prstGeom prst="rect">
              <a:avLst/>
            </a:prstGeom>
            <a:gradFill rotWithShape="0">
              <a:gsLst>
                <a:gs pos="0">
                  <a:schemeClr val="bg1">
                    <a:gamma/>
                    <a:tint val="0"/>
                    <a:invGamma/>
                  </a:schemeClr>
                </a:gs>
                <a:gs pos="100000">
                  <a:schemeClr val="bg1">
                    <a:alpha val="0"/>
                  </a:schemeClr>
                </a:gs>
              </a:gsLst>
              <a:lin ang="0" scaled="1"/>
            </a:gradFill>
            <a:ln w="9525">
              <a:noFill/>
              <a:miter lim="800000"/>
              <a:headEnd/>
              <a:tailEnd/>
            </a:ln>
            <a:effectLst/>
          </p:spPr>
          <p:txBody>
            <a:bodyPr wrap="none" anchor="ctr"/>
            <a:lstStyle/>
            <a:p>
              <a:pPr>
                <a:defRPr/>
              </a:pPr>
              <a:endParaRPr lang="es-CO" sz="1800">
                <a:latin typeface="Arial" pitchFamily="34" charset="0"/>
                <a:ea typeface="+mn-ea"/>
                <a:cs typeface="+mn-cs"/>
              </a:endParaRPr>
            </a:p>
          </p:txBody>
        </p:sp>
        <p:sp>
          <p:nvSpPr>
            <p:cNvPr id="10" name="Oval 8"/>
            <p:cNvSpPr>
              <a:spLocks noChangeArrowheads="1"/>
            </p:cNvSpPr>
            <p:nvPr userDrawn="1"/>
          </p:nvSpPr>
          <p:spPr bwMode="auto">
            <a:xfrm>
              <a:off x="569913" y="1273175"/>
              <a:ext cx="260350" cy="247650"/>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noFill/>
              <a:round/>
              <a:headEnd/>
              <a:tailEnd/>
            </a:ln>
            <a:effectLst/>
          </p:spPr>
          <p:txBody>
            <a:bodyPr wrap="none" anchor="ctr"/>
            <a:lstStyle/>
            <a:p>
              <a:pPr>
                <a:defRPr/>
              </a:pPr>
              <a:endParaRPr lang="es-CO" sz="1800">
                <a:latin typeface="Arial" pitchFamily="34" charset="0"/>
                <a:ea typeface="+mn-ea"/>
                <a:cs typeface="+mn-cs"/>
              </a:endParaRPr>
            </a:p>
          </p:txBody>
        </p:sp>
        <p:sp>
          <p:nvSpPr>
            <p:cNvPr id="11" name="Rectangle 9"/>
            <p:cNvSpPr>
              <a:spLocks noChangeArrowheads="1"/>
            </p:cNvSpPr>
            <p:nvPr userDrawn="1"/>
          </p:nvSpPr>
          <p:spPr bwMode="auto">
            <a:xfrm>
              <a:off x="-369888" y="1385888"/>
              <a:ext cx="2286001" cy="26987"/>
            </a:xfrm>
            <a:prstGeom prst="rect">
              <a:avLst/>
            </a:prstGeom>
            <a:gradFill rotWithShape="0">
              <a:gsLst>
                <a:gs pos="0">
                  <a:schemeClr val="bg1">
                    <a:alpha val="0"/>
                  </a:schemeClr>
                </a:gs>
                <a:gs pos="50000">
                  <a:schemeClr val="bg1">
                    <a:gamma/>
                    <a:tint val="0"/>
                    <a:invGamma/>
                  </a:schemeClr>
                </a:gs>
                <a:gs pos="100000">
                  <a:schemeClr val="bg1">
                    <a:alpha val="0"/>
                  </a:schemeClr>
                </a:gs>
              </a:gsLst>
              <a:lin ang="0" scaled="1"/>
            </a:gradFill>
            <a:ln w="9525">
              <a:noFill/>
              <a:miter lim="800000"/>
              <a:headEnd/>
              <a:tailEnd/>
            </a:ln>
            <a:effectLst/>
          </p:spPr>
          <p:txBody>
            <a:bodyPr wrap="none" anchor="ctr"/>
            <a:lstStyle/>
            <a:p>
              <a:pPr>
                <a:defRPr/>
              </a:pPr>
              <a:endParaRPr lang="es-CO" sz="1800">
                <a:latin typeface="Arial" pitchFamily="34" charset="0"/>
                <a:ea typeface="+mn-ea"/>
                <a:cs typeface="+mn-cs"/>
              </a:endParaRPr>
            </a:p>
          </p:txBody>
        </p:sp>
        <p:sp>
          <p:nvSpPr>
            <p:cNvPr id="12" name="Rectangle 10"/>
            <p:cNvSpPr>
              <a:spLocks noChangeArrowheads="1"/>
            </p:cNvSpPr>
            <p:nvPr userDrawn="1"/>
          </p:nvSpPr>
          <p:spPr bwMode="auto">
            <a:xfrm>
              <a:off x="685800" y="304800"/>
              <a:ext cx="26988" cy="2438400"/>
            </a:xfrm>
            <a:prstGeom prst="rect">
              <a:avLst/>
            </a:prstGeom>
            <a:gradFill rotWithShape="0">
              <a:gsLst>
                <a:gs pos="0">
                  <a:schemeClr val="bg1">
                    <a:alpha val="0"/>
                  </a:schemeClr>
                </a:gs>
                <a:gs pos="50000">
                  <a:schemeClr val="bg1">
                    <a:gamma/>
                    <a:tint val="0"/>
                    <a:invGamma/>
                  </a:schemeClr>
                </a:gs>
                <a:gs pos="100000">
                  <a:schemeClr val="bg1">
                    <a:alpha val="0"/>
                  </a:schemeClr>
                </a:gs>
              </a:gsLst>
              <a:lin ang="5400000" scaled="1"/>
            </a:gradFill>
            <a:ln w="9525">
              <a:noFill/>
              <a:miter lim="800000"/>
              <a:headEnd/>
              <a:tailEnd/>
            </a:ln>
            <a:effectLst/>
          </p:spPr>
          <p:txBody>
            <a:bodyPr wrap="none" anchor="ctr"/>
            <a:lstStyle/>
            <a:p>
              <a:pPr>
                <a:defRPr/>
              </a:pPr>
              <a:endParaRPr lang="es-CO" sz="1800">
                <a:latin typeface="Arial" pitchFamily="34" charset="0"/>
                <a:ea typeface="+mn-ea"/>
                <a:cs typeface="+mn-cs"/>
              </a:endParaRPr>
            </a:p>
          </p:txBody>
        </p:sp>
      </p:grpSp>
    </p:spTree>
    <p:extLst>
      <p:ext uri="{BB962C8B-B14F-4D97-AF65-F5344CB8AC3E}">
        <p14:creationId xmlns:p14="http://schemas.microsoft.com/office/powerpoint/2010/main" val="7973819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itle and large graphic">
    <p:spTree>
      <p:nvGrpSpPr>
        <p:cNvPr id="1" name=""/>
        <p:cNvGrpSpPr/>
        <p:nvPr/>
      </p:nvGrpSpPr>
      <p:grpSpPr>
        <a:xfrm>
          <a:off x="0" y="0"/>
          <a:ext cx="0" cy="0"/>
          <a:chOff x="0" y="0"/>
          <a:chExt cx="0" cy="0"/>
        </a:xfrm>
      </p:grpSpPr>
      <p:sp>
        <p:nvSpPr>
          <p:cNvPr id="2" name="Title 1"/>
          <p:cNvSpPr>
            <a:spLocks noGrp="1"/>
          </p:cNvSpPr>
          <p:nvPr>
            <p:ph type="title"/>
          </p:nvPr>
        </p:nvSpPr>
        <p:spPr>
          <a:xfrm>
            <a:off x="844449" y="223837"/>
            <a:ext cx="7199413" cy="825715"/>
          </a:xfrm>
        </p:spPr>
        <p:txBody>
          <a:bodyPr/>
          <a:lstStyle/>
          <a:p>
            <a:r>
              <a:rPr lang="en-US" dirty="0" smtClean="0"/>
              <a:t>Click to edit Master title style</a:t>
            </a:r>
            <a:endParaRPr lang="en-US" dirty="0"/>
          </a:p>
        </p:txBody>
      </p:sp>
      <p:grpSp>
        <p:nvGrpSpPr>
          <p:cNvPr id="8" name="Group 7"/>
          <p:cNvGrpSpPr/>
          <p:nvPr userDrawn="1"/>
        </p:nvGrpSpPr>
        <p:grpSpPr>
          <a:xfrm>
            <a:off x="-355701" y="-58522"/>
            <a:ext cx="6172201" cy="2438400"/>
            <a:chOff x="-369888" y="304800"/>
            <a:chExt cx="6172201" cy="2438400"/>
          </a:xfrm>
        </p:grpSpPr>
        <p:sp>
          <p:nvSpPr>
            <p:cNvPr id="9" name="Oval 7"/>
            <p:cNvSpPr>
              <a:spLocks noChangeArrowheads="1"/>
            </p:cNvSpPr>
            <p:nvPr userDrawn="1"/>
          </p:nvSpPr>
          <p:spPr bwMode="auto">
            <a:xfrm>
              <a:off x="412750" y="1109663"/>
              <a:ext cx="573088" cy="569912"/>
            </a:xfrm>
            <a:prstGeom prst="ellipse">
              <a:avLst/>
            </a:prstGeom>
            <a:gradFill rotWithShape="0">
              <a:gsLst>
                <a:gs pos="0">
                  <a:schemeClr val="accent1"/>
                </a:gs>
                <a:gs pos="100000">
                  <a:srgbClr val="070A40">
                    <a:alpha val="0"/>
                  </a:srgbClr>
                </a:gs>
              </a:gsLst>
              <a:path path="shape">
                <a:fillToRect l="50000" t="50000" r="50000" b="50000"/>
              </a:path>
            </a:gradFill>
            <a:ln w="9525">
              <a:noFill/>
              <a:round/>
              <a:headEnd/>
              <a:tailEnd/>
            </a:ln>
            <a:effectLst/>
          </p:spPr>
          <p:txBody>
            <a:bodyPr wrap="none" anchor="ctr"/>
            <a:lstStyle/>
            <a:p>
              <a:pPr>
                <a:defRPr/>
              </a:pPr>
              <a:endParaRPr lang="es-CO" sz="1800">
                <a:latin typeface="Arial" pitchFamily="34" charset="0"/>
                <a:ea typeface="+mn-ea"/>
                <a:cs typeface="+mn-cs"/>
              </a:endParaRPr>
            </a:p>
          </p:txBody>
        </p:sp>
        <p:sp>
          <p:nvSpPr>
            <p:cNvPr id="10" name="Rectangle 11"/>
            <p:cNvSpPr>
              <a:spLocks noChangeArrowheads="1"/>
            </p:cNvSpPr>
            <p:nvPr userDrawn="1"/>
          </p:nvSpPr>
          <p:spPr bwMode="auto">
            <a:xfrm>
              <a:off x="771525" y="1385888"/>
              <a:ext cx="5030788" cy="26987"/>
            </a:xfrm>
            <a:prstGeom prst="rect">
              <a:avLst/>
            </a:prstGeom>
            <a:gradFill rotWithShape="0">
              <a:gsLst>
                <a:gs pos="0">
                  <a:schemeClr val="bg1">
                    <a:gamma/>
                    <a:tint val="0"/>
                    <a:invGamma/>
                  </a:schemeClr>
                </a:gs>
                <a:gs pos="100000">
                  <a:schemeClr val="bg1">
                    <a:alpha val="0"/>
                  </a:schemeClr>
                </a:gs>
              </a:gsLst>
              <a:lin ang="0" scaled="1"/>
            </a:gradFill>
            <a:ln w="9525">
              <a:noFill/>
              <a:miter lim="800000"/>
              <a:headEnd/>
              <a:tailEnd/>
            </a:ln>
            <a:effectLst/>
          </p:spPr>
          <p:txBody>
            <a:bodyPr wrap="none" anchor="ctr"/>
            <a:lstStyle/>
            <a:p>
              <a:pPr>
                <a:defRPr/>
              </a:pPr>
              <a:endParaRPr lang="es-CO" sz="1800">
                <a:latin typeface="Arial" pitchFamily="34" charset="0"/>
                <a:ea typeface="+mn-ea"/>
                <a:cs typeface="+mn-cs"/>
              </a:endParaRPr>
            </a:p>
          </p:txBody>
        </p:sp>
        <p:sp>
          <p:nvSpPr>
            <p:cNvPr id="11" name="Oval 8"/>
            <p:cNvSpPr>
              <a:spLocks noChangeArrowheads="1"/>
            </p:cNvSpPr>
            <p:nvPr userDrawn="1"/>
          </p:nvSpPr>
          <p:spPr bwMode="auto">
            <a:xfrm>
              <a:off x="569913" y="1273175"/>
              <a:ext cx="260350" cy="247650"/>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noFill/>
              <a:round/>
              <a:headEnd/>
              <a:tailEnd/>
            </a:ln>
            <a:effectLst/>
          </p:spPr>
          <p:txBody>
            <a:bodyPr wrap="none" anchor="ctr"/>
            <a:lstStyle/>
            <a:p>
              <a:pPr>
                <a:defRPr/>
              </a:pPr>
              <a:endParaRPr lang="es-CO" sz="1800">
                <a:latin typeface="Arial" pitchFamily="34" charset="0"/>
                <a:ea typeface="+mn-ea"/>
                <a:cs typeface="+mn-cs"/>
              </a:endParaRPr>
            </a:p>
          </p:txBody>
        </p:sp>
        <p:sp>
          <p:nvSpPr>
            <p:cNvPr id="12" name="Rectangle 9"/>
            <p:cNvSpPr>
              <a:spLocks noChangeArrowheads="1"/>
            </p:cNvSpPr>
            <p:nvPr userDrawn="1"/>
          </p:nvSpPr>
          <p:spPr bwMode="auto">
            <a:xfrm>
              <a:off x="-369888" y="1385888"/>
              <a:ext cx="2286001" cy="26987"/>
            </a:xfrm>
            <a:prstGeom prst="rect">
              <a:avLst/>
            </a:prstGeom>
            <a:gradFill rotWithShape="0">
              <a:gsLst>
                <a:gs pos="0">
                  <a:schemeClr val="bg1">
                    <a:alpha val="0"/>
                  </a:schemeClr>
                </a:gs>
                <a:gs pos="50000">
                  <a:schemeClr val="bg1">
                    <a:gamma/>
                    <a:tint val="0"/>
                    <a:invGamma/>
                  </a:schemeClr>
                </a:gs>
                <a:gs pos="100000">
                  <a:schemeClr val="bg1">
                    <a:alpha val="0"/>
                  </a:schemeClr>
                </a:gs>
              </a:gsLst>
              <a:lin ang="0" scaled="1"/>
            </a:gradFill>
            <a:ln w="9525">
              <a:noFill/>
              <a:miter lim="800000"/>
              <a:headEnd/>
              <a:tailEnd/>
            </a:ln>
            <a:effectLst/>
          </p:spPr>
          <p:txBody>
            <a:bodyPr wrap="none" anchor="ctr"/>
            <a:lstStyle/>
            <a:p>
              <a:pPr>
                <a:defRPr/>
              </a:pPr>
              <a:endParaRPr lang="es-CO" sz="1800">
                <a:latin typeface="Arial" pitchFamily="34" charset="0"/>
                <a:ea typeface="+mn-ea"/>
                <a:cs typeface="+mn-cs"/>
              </a:endParaRPr>
            </a:p>
          </p:txBody>
        </p:sp>
        <p:sp>
          <p:nvSpPr>
            <p:cNvPr id="13" name="Rectangle 10"/>
            <p:cNvSpPr>
              <a:spLocks noChangeArrowheads="1"/>
            </p:cNvSpPr>
            <p:nvPr userDrawn="1"/>
          </p:nvSpPr>
          <p:spPr bwMode="auto">
            <a:xfrm>
              <a:off x="685800" y="304800"/>
              <a:ext cx="26988" cy="2438400"/>
            </a:xfrm>
            <a:prstGeom prst="rect">
              <a:avLst/>
            </a:prstGeom>
            <a:gradFill rotWithShape="0">
              <a:gsLst>
                <a:gs pos="0">
                  <a:schemeClr val="bg1">
                    <a:alpha val="0"/>
                  </a:schemeClr>
                </a:gs>
                <a:gs pos="50000">
                  <a:schemeClr val="bg1">
                    <a:gamma/>
                    <a:tint val="0"/>
                    <a:invGamma/>
                  </a:schemeClr>
                </a:gs>
                <a:gs pos="100000">
                  <a:schemeClr val="bg1">
                    <a:alpha val="0"/>
                  </a:schemeClr>
                </a:gs>
              </a:gsLst>
              <a:lin ang="5400000" scaled="1"/>
            </a:gradFill>
            <a:ln w="9525">
              <a:noFill/>
              <a:miter lim="800000"/>
              <a:headEnd/>
              <a:tailEnd/>
            </a:ln>
            <a:effectLst/>
          </p:spPr>
          <p:txBody>
            <a:bodyPr wrap="none" anchor="ctr"/>
            <a:lstStyle/>
            <a:p>
              <a:pPr>
                <a:defRPr/>
              </a:pPr>
              <a:endParaRPr lang="es-CO" sz="1800">
                <a:latin typeface="Arial" pitchFamily="34" charset="0"/>
                <a:ea typeface="+mn-ea"/>
                <a:cs typeface="+mn-cs"/>
              </a:endParaRPr>
            </a:p>
          </p:txBody>
        </p:sp>
      </p:grpSp>
    </p:spTree>
    <p:extLst>
      <p:ext uri="{BB962C8B-B14F-4D97-AF65-F5344CB8AC3E}">
        <p14:creationId xmlns:p14="http://schemas.microsoft.com/office/powerpoint/2010/main" val="3224299851"/>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long 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274638"/>
            <a:ext cx="7848600" cy="1401762"/>
          </a:xfrm>
        </p:spPr>
        <p:txBody>
          <a:bodyPr anchor="t"/>
          <a:lstStyle>
            <a:lvl1pPr>
              <a:defRPr/>
            </a:lvl1pPr>
          </a:lstStyle>
          <a:p>
            <a:r>
              <a:rPr lang="en-US" dirty="0" smtClean="0"/>
              <a:t>Long titles</a:t>
            </a:r>
            <a:endParaRPr lang="en-US" dirty="0"/>
          </a:p>
        </p:txBody>
      </p:sp>
      <p:sp>
        <p:nvSpPr>
          <p:cNvPr id="7" name="Text Placeholder 6"/>
          <p:cNvSpPr>
            <a:spLocks noGrp="1"/>
          </p:cNvSpPr>
          <p:nvPr>
            <p:ph type="body" sz="quarter" idx="10"/>
          </p:nvPr>
        </p:nvSpPr>
        <p:spPr>
          <a:xfrm>
            <a:off x="838200" y="1981200"/>
            <a:ext cx="7848600" cy="4430486"/>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grpSp>
        <p:nvGrpSpPr>
          <p:cNvPr id="4" name="Group 3"/>
          <p:cNvGrpSpPr/>
          <p:nvPr/>
        </p:nvGrpSpPr>
        <p:grpSpPr>
          <a:xfrm>
            <a:off x="-369888" y="729082"/>
            <a:ext cx="6172201" cy="2438400"/>
            <a:chOff x="-369888" y="304800"/>
            <a:chExt cx="6172201" cy="2438400"/>
          </a:xfrm>
        </p:grpSpPr>
        <p:sp>
          <p:nvSpPr>
            <p:cNvPr id="5" name="Oval 7"/>
            <p:cNvSpPr>
              <a:spLocks noChangeArrowheads="1"/>
            </p:cNvSpPr>
            <p:nvPr userDrawn="1"/>
          </p:nvSpPr>
          <p:spPr bwMode="auto">
            <a:xfrm>
              <a:off x="412750" y="1109663"/>
              <a:ext cx="573088" cy="569912"/>
            </a:xfrm>
            <a:prstGeom prst="ellipse">
              <a:avLst/>
            </a:prstGeom>
            <a:gradFill rotWithShape="0">
              <a:gsLst>
                <a:gs pos="0">
                  <a:schemeClr val="accent1"/>
                </a:gs>
                <a:gs pos="100000">
                  <a:srgbClr val="070A40">
                    <a:alpha val="0"/>
                  </a:srgbClr>
                </a:gs>
              </a:gsLst>
              <a:path path="shape">
                <a:fillToRect l="50000" t="50000" r="50000" b="50000"/>
              </a:path>
            </a:gradFill>
            <a:ln w="9525">
              <a:noFill/>
              <a:round/>
              <a:headEnd/>
              <a:tailEnd/>
            </a:ln>
            <a:effectLst/>
          </p:spPr>
          <p:txBody>
            <a:bodyPr wrap="none" anchor="ctr"/>
            <a:lstStyle/>
            <a:p>
              <a:pPr>
                <a:defRPr/>
              </a:pPr>
              <a:endParaRPr lang="es-CO" sz="1800">
                <a:latin typeface="Arial" pitchFamily="34" charset="0"/>
                <a:ea typeface="+mn-ea"/>
                <a:cs typeface="+mn-cs"/>
              </a:endParaRPr>
            </a:p>
          </p:txBody>
        </p:sp>
        <p:sp>
          <p:nvSpPr>
            <p:cNvPr id="6" name="Rectangle 11"/>
            <p:cNvSpPr>
              <a:spLocks noChangeArrowheads="1"/>
            </p:cNvSpPr>
            <p:nvPr userDrawn="1"/>
          </p:nvSpPr>
          <p:spPr bwMode="auto">
            <a:xfrm>
              <a:off x="771525" y="1385888"/>
              <a:ext cx="5030788" cy="26987"/>
            </a:xfrm>
            <a:prstGeom prst="rect">
              <a:avLst/>
            </a:prstGeom>
            <a:gradFill rotWithShape="0">
              <a:gsLst>
                <a:gs pos="0">
                  <a:schemeClr val="bg1">
                    <a:gamma/>
                    <a:tint val="0"/>
                    <a:invGamma/>
                  </a:schemeClr>
                </a:gs>
                <a:gs pos="100000">
                  <a:schemeClr val="bg1">
                    <a:alpha val="0"/>
                  </a:schemeClr>
                </a:gs>
              </a:gsLst>
              <a:lin ang="0" scaled="1"/>
            </a:gradFill>
            <a:ln w="9525">
              <a:noFill/>
              <a:miter lim="800000"/>
              <a:headEnd/>
              <a:tailEnd/>
            </a:ln>
            <a:effectLst/>
          </p:spPr>
          <p:txBody>
            <a:bodyPr wrap="none" anchor="ctr"/>
            <a:lstStyle/>
            <a:p>
              <a:pPr>
                <a:defRPr/>
              </a:pPr>
              <a:endParaRPr lang="es-CO" sz="1800">
                <a:latin typeface="Arial" pitchFamily="34" charset="0"/>
                <a:ea typeface="+mn-ea"/>
                <a:cs typeface="+mn-cs"/>
              </a:endParaRPr>
            </a:p>
          </p:txBody>
        </p:sp>
        <p:sp>
          <p:nvSpPr>
            <p:cNvPr id="8" name="Oval 8"/>
            <p:cNvSpPr>
              <a:spLocks noChangeArrowheads="1"/>
            </p:cNvSpPr>
            <p:nvPr userDrawn="1"/>
          </p:nvSpPr>
          <p:spPr bwMode="auto">
            <a:xfrm>
              <a:off x="569913" y="1273175"/>
              <a:ext cx="260350" cy="247650"/>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noFill/>
              <a:round/>
              <a:headEnd/>
              <a:tailEnd/>
            </a:ln>
            <a:effectLst/>
          </p:spPr>
          <p:txBody>
            <a:bodyPr wrap="none" anchor="ctr"/>
            <a:lstStyle/>
            <a:p>
              <a:pPr>
                <a:defRPr/>
              </a:pPr>
              <a:endParaRPr lang="es-CO" sz="1800">
                <a:latin typeface="Arial" pitchFamily="34" charset="0"/>
                <a:ea typeface="+mn-ea"/>
                <a:cs typeface="+mn-cs"/>
              </a:endParaRPr>
            </a:p>
          </p:txBody>
        </p:sp>
        <p:sp>
          <p:nvSpPr>
            <p:cNvPr id="9" name="Rectangle 9"/>
            <p:cNvSpPr>
              <a:spLocks noChangeArrowheads="1"/>
            </p:cNvSpPr>
            <p:nvPr userDrawn="1"/>
          </p:nvSpPr>
          <p:spPr bwMode="auto">
            <a:xfrm>
              <a:off x="-369888" y="1385888"/>
              <a:ext cx="2286001" cy="26987"/>
            </a:xfrm>
            <a:prstGeom prst="rect">
              <a:avLst/>
            </a:prstGeom>
            <a:gradFill rotWithShape="0">
              <a:gsLst>
                <a:gs pos="0">
                  <a:schemeClr val="bg1">
                    <a:alpha val="0"/>
                  </a:schemeClr>
                </a:gs>
                <a:gs pos="50000">
                  <a:schemeClr val="bg1">
                    <a:gamma/>
                    <a:tint val="0"/>
                    <a:invGamma/>
                  </a:schemeClr>
                </a:gs>
                <a:gs pos="100000">
                  <a:schemeClr val="bg1">
                    <a:alpha val="0"/>
                  </a:schemeClr>
                </a:gs>
              </a:gsLst>
              <a:lin ang="0" scaled="1"/>
            </a:gradFill>
            <a:ln w="9525">
              <a:noFill/>
              <a:miter lim="800000"/>
              <a:headEnd/>
              <a:tailEnd/>
            </a:ln>
            <a:effectLst/>
          </p:spPr>
          <p:txBody>
            <a:bodyPr wrap="none" anchor="ctr"/>
            <a:lstStyle/>
            <a:p>
              <a:pPr>
                <a:defRPr/>
              </a:pPr>
              <a:endParaRPr lang="es-CO" sz="1800">
                <a:latin typeface="Arial" pitchFamily="34" charset="0"/>
                <a:ea typeface="+mn-ea"/>
                <a:cs typeface="+mn-cs"/>
              </a:endParaRPr>
            </a:p>
          </p:txBody>
        </p:sp>
        <p:sp>
          <p:nvSpPr>
            <p:cNvPr id="10" name="Rectangle 10"/>
            <p:cNvSpPr>
              <a:spLocks noChangeArrowheads="1"/>
            </p:cNvSpPr>
            <p:nvPr userDrawn="1"/>
          </p:nvSpPr>
          <p:spPr bwMode="auto">
            <a:xfrm>
              <a:off x="685800" y="304800"/>
              <a:ext cx="26988" cy="2438400"/>
            </a:xfrm>
            <a:prstGeom prst="rect">
              <a:avLst/>
            </a:prstGeom>
            <a:gradFill rotWithShape="0">
              <a:gsLst>
                <a:gs pos="0">
                  <a:schemeClr val="bg1">
                    <a:alpha val="0"/>
                  </a:schemeClr>
                </a:gs>
                <a:gs pos="50000">
                  <a:schemeClr val="bg1">
                    <a:gamma/>
                    <a:tint val="0"/>
                    <a:invGamma/>
                  </a:schemeClr>
                </a:gs>
                <a:gs pos="100000">
                  <a:schemeClr val="bg1">
                    <a:alpha val="0"/>
                  </a:schemeClr>
                </a:gs>
              </a:gsLst>
              <a:lin ang="5400000" scaled="1"/>
            </a:gradFill>
            <a:ln w="9525">
              <a:noFill/>
              <a:miter lim="800000"/>
              <a:headEnd/>
              <a:tailEnd/>
            </a:ln>
            <a:effectLst/>
          </p:spPr>
          <p:txBody>
            <a:bodyPr wrap="none" anchor="ctr"/>
            <a:lstStyle/>
            <a:p>
              <a:pPr>
                <a:defRPr/>
              </a:pPr>
              <a:endParaRPr lang="es-CO" sz="1800">
                <a:latin typeface="Arial" pitchFamily="34" charset="0"/>
                <a:ea typeface="+mn-ea"/>
                <a:cs typeface="+mn-cs"/>
              </a:endParaRPr>
            </a:p>
          </p:txBody>
        </p:sp>
      </p:grpSp>
    </p:spTree>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 no sta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38200" y="274638"/>
            <a:ext cx="7848600" cy="1020762"/>
          </a:xfrm>
        </p:spPr>
        <p:txBody>
          <a:bodyPr/>
          <a:lstStyle>
            <a:lvl1pPr>
              <a:defRPr baseline="0"/>
            </a:lvl1pPr>
          </a:lstStyle>
          <a:p>
            <a:r>
              <a:rPr lang="en-US" smtClean="0"/>
              <a:t>Click to edit Master title style</a:t>
            </a:r>
            <a:endParaRPr lang="en-US" dirty="0"/>
          </a:p>
        </p:txBody>
      </p:sp>
      <p:sp>
        <p:nvSpPr>
          <p:cNvPr id="7" name="Text Placeholder 6"/>
          <p:cNvSpPr>
            <a:spLocks noGrp="1"/>
          </p:cNvSpPr>
          <p:nvPr>
            <p:ph type="body" sz="quarter" idx="10"/>
          </p:nvPr>
        </p:nvSpPr>
        <p:spPr>
          <a:xfrm>
            <a:off x="838200" y="1600200"/>
            <a:ext cx="7848600" cy="3810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and content 1">
    <p:spTree>
      <p:nvGrpSpPr>
        <p:cNvPr id="1" name=""/>
        <p:cNvGrpSpPr/>
        <p:nvPr/>
      </p:nvGrpSpPr>
      <p:grpSpPr>
        <a:xfrm>
          <a:off x="0" y="0"/>
          <a:ext cx="0" cy="0"/>
          <a:chOff x="0" y="0"/>
          <a:chExt cx="0" cy="0"/>
        </a:xfrm>
      </p:grpSpPr>
      <p:sp>
        <p:nvSpPr>
          <p:cNvPr id="2" name="Title 1"/>
          <p:cNvSpPr>
            <a:spLocks noGrp="1"/>
          </p:cNvSpPr>
          <p:nvPr>
            <p:ph type="title"/>
          </p:nvPr>
        </p:nvSpPr>
        <p:spPr>
          <a:xfrm>
            <a:off x="838200" y="274638"/>
            <a:ext cx="7205663" cy="1020762"/>
          </a:xfrm>
        </p:spPr>
        <p:txBody>
          <a:bodyPr/>
          <a:lstStyle/>
          <a:p>
            <a:r>
              <a:rPr lang="en-US" smtClean="0"/>
              <a:t>Click to edit Master title style</a:t>
            </a:r>
            <a:endParaRPr lang="en-US" dirty="0"/>
          </a:p>
        </p:txBody>
      </p:sp>
      <p:sp>
        <p:nvSpPr>
          <p:cNvPr id="7" name="Text Placeholder 6"/>
          <p:cNvSpPr>
            <a:spLocks noGrp="1"/>
          </p:cNvSpPr>
          <p:nvPr>
            <p:ph type="body" sz="quarter" idx="10"/>
          </p:nvPr>
        </p:nvSpPr>
        <p:spPr>
          <a:xfrm>
            <a:off x="838200" y="1600200"/>
            <a:ext cx="7848600" cy="3810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grpSp>
        <p:nvGrpSpPr>
          <p:cNvPr id="3" name="Group 2"/>
          <p:cNvGrpSpPr/>
          <p:nvPr/>
        </p:nvGrpSpPr>
        <p:grpSpPr>
          <a:xfrm>
            <a:off x="-369888" y="304800"/>
            <a:ext cx="6172201" cy="2438400"/>
            <a:chOff x="-369888" y="304800"/>
            <a:chExt cx="6172201" cy="2438400"/>
          </a:xfrm>
        </p:grpSpPr>
        <p:sp>
          <p:nvSpPr>
            <p:cNvPr id="16" name="Oval 7"/>
            <p:cNvSpPr>
              <a:spLocks noChangeArrowheads="1"/>
            </p:cNvSpPr>
            <p:nvPr userDrawn="1"/>
          </p:nvSpPr>
          <p:spPr bwMode="auto">
            <a:xfrm>
              <a:off x="412750" y="1109663"/>
              <a:ext cx="573088" cy="569912"/>
            </a:xfrm>
            <a:prstGeom prst="ellipse">
              <a:avLst/>
            </a:prstGeom>
            <a:gradFill rotWithShape="0">
              <a:gsLst>
                <a:gs pos="0">
                  <a:schemeClr val="accent1"/>
                </a:gs>
                <a:gs pos="100000">
                  <a:srgbClr val="070A40">
                    <a:alpha val="0"/>
                  </a:srgbClr>
                </a:gs>
              </a:gsLst>
              <a:path path="shape">
                <a:fillToRect l="50000" t="50000" r="50000" b="50000"/>
              </a:path>
            </a:gradFill>
            <a:ln w="9525">
              <a:noFill/>
              <a:round/>
              <a:headEnd/>
              <a:tailEnd/>
            </a:ln>
            <a:effectLst/>
          </p:spPr>
          <p:txBody>
            <a:bodyPr wrap="none" anchor="ctr"/>
            <a:lstStyle/>
            <a:p>
              <a:pPr>
                <a:defRPr/>
              </a:pPr>
              <a:endParaRPr lang="es-CO" sz="1800">
                <a:latin typeface="Arial" pitchFamily="34" charset="0"/>
                <a:ea typeface="+mn-ea"/>
                <a:cs typeface="+mn-cs"/>
              </a:endParaRPr>
            </a:p>
          </p:txBody>
        </p:sp>
        <p:sp>
          <p:nvSpPr>
            <p:cNvPr id="17" name="Rectangle 11"/>
            <p:cNvSpPr>
              <a:spLocks noChangeArrowheads="1"/>
            </p:cNvSpPr>
            <p:nvPr userDrawn="1"/>
          </p:nvSpPr>
          <p:spPr bwMode="auto">
            <a:xfrm>
              <a:off x="771525" y="1385888"/>
              <a:ext cx="5030788" cy="26987"/>
            </a:xfrm>
            <a:prstGeom prst="rect">
              <a:avLst/>
            </a:prstGeom>
            <a:gradFill rotWithShape="0">
              <a:gsLst>
                <a:gs pos="0">
                  <a:schemeClr val="bg1">
                    <a:gamma/>
                    <a:tint val="0"/>
                    <a:invGamma/>
                  </a:schemeClr>
                </a:gs>
                <a:gs pos="100000">
                  <a:schemeClr val="bg1">
                    <a:alpha val="0"/>
                  </a:schemeClr>
                </a:gs>
              </a:gsLst>
              <a:lin ang="0" scaled="1"/>
            </a:gradFill>
            <a:ln w="9525">
              <a:noFill/>
              <a:miter lim="800000"/>
              <a:headEnd/>
              <a:tailEnd/>
            </a:ln>
            <a:effectLst/>
          </p:spPr>
          <p:txBody>
            <a:bodyPr wrap="none" anchor="ctr"/>
            <a:lstStyle/>
            <a:p>
              <a:pPr>
                <a:defRPr/>
              </a:pPr>
              <a:endParaRPr lang="es-CO" sz="1800">
                <a:latin typeface="Arial" pitchFamily="34" charset="0"/>
                <a:ea typeface="+mn-ea"/>
                <a:cs typeface="+mn-cs"/>
              </a:endParaRPr>
            </a:p>
          </p:txBody>
        </p:sp>
        <p:sp>
          <p:nvSpPr>
            <p:cNvPr id="10" name="Oval 8"/>
            <p:cNvSpPr>
              <a:spLocks noChangeArrowheads="1"/>
            </p:cNvSpPr>
            <p:nvPr userDrawn="1"/>
          </p:nvSpPr>
          <p:spPr bwMode="auto">
            <a:xfrm>
              <a:off x="569913" y="1273175"/>
              <a:ext cx="260350" cy="247650"/>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noFill/>
              <a:round/>
              <a:headEnd/>
              <a:tailEnd/>
            </a:ln>
            <a:effectLst/>
          </p:spPr>
          <p:txBody>
            <a:bodyPr wrap="none" anchor="ctr"/>
            <a:lstStyle/>
            <a:p>
              <a:pPr>
                <a:defRPr/>
              </a:pPr>
              <a:endParaRPr lang="es-CO" sz="1800">
                <a:latin typeface="Arial" pitchFamily="34" charset="0"/>
                <a:ea typeface="+mn-ea"/>
                <a:cs typeface="+mn-cs"/>
              </a:endParaRPr>
            </a:p>
          </p:txBody>
        </p:sp>
        <p:sp>
          <p:nvSpPr>
            <p:cNvPr id="11" name="Rectangle 9"/>
            <p:cNvSpPr>
              <a:spLocks noChangeArrowheads="1"/>
            </p:cNvSpPr>
            <p:nvPr userDrawn="1"/>
          </p:nvSpPr>
          <p:spPr bwMode="auto">
            <a:xfrm>
              <a:off x="-369888" y="1385888"/>
              <a:ext cx="2286001" cy="26987"/>
            </a:xfrm>
            <a:prstGeom prst="rect">
              <a:avLst/>
            </a:prstGeom>
            <a:gradFill rotWithShape="0">
              <a:gsLst>
                <a:gs pos="0">
                  <a:schemeClr val="bg1">
                    <a:alpha val="0"/>
                  </a:schemeClr>
                </a:gs>
                <a:gs pos="50000">
                  <a:schemeClr val="bg1">
                    <a:gamma/>
                    <a:tint val="0"/>
                    <a:invGamma/>
                  </a:schemeClr>
                </a:gs>
                <a:gs pos="100000">
                  <a:schemeClr val="bg1">
                    <a:alpha val="0"/>
                  </a:schemeClr>
                </a:gs>
              </a:gsLst>
              <a:lin ang="0" scaled="1"/>
            </a:gradFill>
            <a:ln w="9525">
              <a:noFill/>
              <a:miter lim="800000"/>
              <a:headEnd/>
              <a:tailEnd/>
            </a:ln>
            <a:effectLst/>
          </p:spPr>
          <p:txBody>
            <a:bodyPr wrap="none" anchor="ctr"/>
            <a:lstStyle/>
            <a:p>
              <a:pPr>
                <a:defRPr/>
              </a:pPr>
              <a:endParaRPr lang="es-CO" sz="1800">
                <a:latin typeface="Arial" pitchFamily="34" charset="0"/>
                <a:ea typeface="+mn-ea"/>
                <a:cs typeface="+mn-cs"/>
              </a:endParaRPr>
            </a:p>
          </p:txBody>
        </p:sp>
        <p:sp>
          <p:nvSpPr>
            <p:cNvPr id="12" name="Rectangle 10"/>
            <p:cNvSpPr>
              <a:spLocks noChangeArrowheads="1"/>
            </p:cNvSpPr>
            <p:nvPr userDrawn="1"/>
          </p:nvSpPr>
          <p:spPr bwMode="auto">
            <a:xfrm>
              <a:off x="685800" y="304800"/>
              <a:ext cx="26988" cy="2438400"/>
            </a:xfrm>
            <a:prstGeom prst="rect">
              <a:avLst/>
            </a:prstGeom>
            <a:gradFill rotWithShape="0">
              <a:gsLst>
                <a:gs pos="0">
                  <a:schemeClr val="bg1">
                    <a:alpha val="0"/>
                  </a:schemeClr>
                </a:gs>
                <a:gs pos="50000">
                  <a:schemeClr val="bg1">
                    <a:gamma/>
                    <a:tint val="0"/>
                    <a:invGamma/>
                  </a:schemeClr>
                </a:gs>
                <a:gs pos="100000">
                  <a:schemeClr val="bg1">
                    <a:alpha val="0"/>
                  </a:schemeClr>
                </a:gs>
              </a:gsLst>
              <a:lin ang="5400000" scaled="1"/>
            </a:gradFill>
            <a:ln w="9525">
              <a:noFill/>
              <a:miter lim="800000"/>
              <a:headEnd/>
              <a:tailEnd/>
            </a:ln>
            <a:effectLst/>
          </p:spPr>
          <p:txBody>
            <a:bodyPr wrap="none" anchor="ctr"/>
            <a:lstStyle/>
            <a:p>
              <a:pPr>
                <a:defRPr/>
              </a:pPr>
              <a:endParaRPr lang="es-CO" sz="1800">
                <a:latin typeface="Arial" pitchFamily="34" charset="0"/>
                <a:ea typeface="+mn-ea"/>
                <a:cs typeface="+mn-cs"/>
              </a:endParaRPr>
            </a:p>
          </p:txBody>
        </p:sp>
      </p:gr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Star only">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62000" y="1478643"/>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1295400" y="6324600"/>
            <a:ext cx="1600200" cy="365125"/>
          </a:xfrm>
          <a:prstGeom prst="rect">
            <a:avLst/>
          </a:prstGeom>
        </p:spPr>
        <p:txBody>
          <a:bodyPr/>
          <a:lstStyle>
            <a:lvl1pPr eaLnBrk="0" fontAlgn="base" hangingPunct="0">
              <a:spcBef>
                <a:spcPct val="0"/>
              </a:spcBef>
              <a:spcAft>
                <a:spcPct val="0"/>
              </a:spcAft>
              <a:defRPr>
                <a:latin typeface="Times" charset="0"/>
              </a:defRPr>
            </a:lvl1pPr>
          </a:lstStyle>
          <a:p>
            <a:pPr>
              <a:defRPr/>
            </a:pPr>
            <a:fld id="{285C7B0A-E22C-491B-93BD-B28616B6295B}" type="datetimeFigureOut">
              <a:rPr lang="en-US"/>
              <a:pPr>
                <a:defRPr/>
              </a:pPr>
              <a:t>5/21/2012</a:t>
            </a:fld>
            <a:endParaRPr lang="en-US"/>
          </a:p>
        </p:txBody>
      </p:sp>
      <p:sp>
        <p:nvSpPr>
          <p:cNvPr id="5" name="Footer Placeholder 4"/>
          <p:cNvSpPr>
            <a:spLocks noGrp="1"/>
          </p:cNvSpPr>
          <p:nvPr>
            <p:ph type="ftr" sz="quarter" idx="11"/>
          </p:nvPr>
        </p:nvSpPr>
        <p:spPr>
          <a:xfrm>
            <a:off x="3124200" y="6324600"/>
            <a:ext cx="2895600" cy="365125"/>
          </a:xfrm>
          <a:prstGeom prst="rect">
            <a:avLst/>
          </a:prstGeom>
        </p:spPr>
        <p:txBody>
          <a:bodyPr/>
          <a:lstStyle>
            <a:lvl1pPr eaLnBrk="0" fontAlgn="base" hangingPunct="0">
              <a:spcBef>
                <a:spcPct val="0"/>
              </a:spcBef>
              <a:spcAft>
                <a:spcPct val="0"/>
              </a:spcAft>
              <a:defRPr>
                <a:latin typeface="Times" charset="0"/>
              </a:defRPr>
            </a:lvl1pPr>
          </a:lstStyle>
          <a:p>
            <a:pPr>
              <a:defRPr/>
            </a:pPr>
            <a:endParaRPr lang="en-US"/>
          </a:p>
        </p:txBody>
      </p:sp>
      <p:sp>
        <p:nvSpPr>
          <p:cNvPr id="6" name="Slide Number Placeholder 5"/>
          <p:cNvSpPr>
            <a:spLocks noGrp="1"/>
          </p:cNvSpPr>
          <p:nvPr>
            <p:ph type="sldNum" sz="quarter" idx="12"/>
          </p:nvPr>
        </p:nvSpPr>
        <p:spPr>
          <a:xfrm>
            <a:off x="6553200" y="6324600"/>
            <a:ext cx="2133600" cy="365125"/>
          </a:xfrm>
          <a:prstGeom prst="rect">
            <a:avLst/>
          </a:prstGeom>
        </p:spPr>
        <p:txBody>
          <a:bodyPr/>
          <a:lstStyle>
            <a:lvl1pPr eaLnBrk="0" fontAlgn="base" hangingPunct="0">
              <a:spcBef>
                <a:spcPct val="0"/>
              </a:spcBef>
              <a:spcAft>
                <a:spcPct val="0"/>
              </a:spcAft>
              <a:defRPr>
                <a:latin typeface="Times" charset="0"/>
              </a:defRPr>
            </a:lvl1pPr>
          </a:lstStyle>
          <a:p>
            <a:pPr>
              <a:defRPr/>
            </a:pPr>
            <a:fld id="{9174B54F-1CAC-442C-9A9B-74B0EC6D6756}" type="slidenum">
              <a:rPr lang="en-US"/>
              <a:pPr>
                <a:defRPr/>
              </a:pPr>
              <a:t>‹#›</a:t>
            </a:fld>
            <a:endParaRPr lang="en-US"/>
          </a:p>
        </p:txBody>
      </p:sp>
    </p:spTree>
    <p:extLst>
      <p:ext uri="{BB962C8B-B14F-4D97-AF65-F5344CB8AC3E}">
        <p14:creationId xmlns:p14="http://schemas.microsoft.com/office/powerpoint/2010/main" val="42468981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294845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4025" y="223838"/>
            <a:ext cx="8229600" cy="640080"/>
          </a:xfrm>
        </p:spPr>
        <p:txBody>
          <a:bodyPr/>
          <a:lstStyle/>
          <a:p>
            <a:r>
              <a:rPr lang="en-US" dirty="0" smtClean="0"/>
              <a:t>Click to edit Master title style</a:t>
            </a:r>
            <a:endParaRPr lang="en-US" dirty="0"/>
          </a:p>
        </p:txBody>
      </p:sp>
      <p:sp>
        <p:nvSpPr>
          <p:cNvPr id="7" name="Picture Placeholder 6"/>
          <p:cNvSpPr>
            <a:spLocks noGrp="1"/>
          </p:cNvSpPr>
          <p:nvPr>
            <p:ph type="pic" sz="quarter" idx="13"/>
          </p:nvPr>
        </p:nvSpPr>
        <p:spPr>
          <a:xfrm>
            <a:off x="488950" y="932156"/>
            <a:ext cx="8194675" cy="5752808"/>
          </a:xfrm>
        </p:spPr>
        <p:txBody>
          <a:bodyPr/>
          <a:lstStyle/>
          <a:p>
            <a:pPr lvl="0"/>
            <a:endParaRPr lang="en-US" noProof="0"/>
          </a:p>
        </p:txBody>
      </p:sp>
      <p:sp>
        <p:nvSpPr>
          <p:cNvPr id="4" name="Date Placeholder 3"/>
          <p:cNvSpPr>
            <a:spLocks noGrp="1"/>
          </p:cNvSpPr>
          <p:nvPr>
            <p:ph type="dt" sz="half" idx="14"/>
          </p:nvPr>
        </p:nvSpPr>
        <p:spPr>
          <a:xfrm>
            <a:off x="1295400" y="6324600"/>
            <a:ext cx="1600200" cy="365125"/>
          </a:xfrm>
          <a:prstGeom prst="rect">
            <a:avLst/>
          </a:prstGeom>
        </p:spPr>
        <p:txBody>
          <a:bodyPr/>
          <a:lstStyle>
            <a:lvl1pPr>
              <a:defRPr/>
            </a:lvl1pPr>
          </a:lstStyle>
          <a:p>
            <a:pPr>
              <a:defRPr/>
            </a:pPr>
            <a:fld id="{213E2B0B-3232-4BC2-A865-44A2273A5B97}" type="datetimeFigureOut">
              <a:rPr lang="en-US"/>
              <a:pPr>
                <a:defRPr/>
              </a:pPr>
              <a:t>5/21/2012</a:t>
            </a:fld>
            <a:endParaRPr lang="en-US"/>
          </a:p>
        </p:txBody>
      </p:sp>
      <p:sp>
        <p:nvSpPr>
          <p:cNvPr id="5" name="Footer Placeholder 4"/>
          <p:cNvSpPr>
            <a:spLocks noGrp="1"/>
          </p:cNvSpPr>
          <p:nvPr>
            <p:ph type="ftr" sz="quarter" idx="15"/>
          </p:nvPr>
        </p:nvSpPr>
        <p:spPr>
          <a:xfrm>
            <a:off x="3124200" y="6324600"/>
            <a:ext cx="2895600" cy="365125"/>
          </a:xfrm>
          <a:prstGeom prst="rect">
            <a:avLst/>
          </a:prstGeom>
        </p:spPr>
        <p:txBody>
          <a:bodyPr/>
          <a:lstStyle>
            <a:lvl1pPr>
              <a:defRPr/>
            </a:lvl1pPr>
          </a:lstStyle>
          <a:p>
            <a:pPr>
              <a:defRPr/>
            </a:pPr>
            <a:endParaRPr lang="en-US"/>
          </a:p>
        </p:txBody>
      </p:sp>
      <p:sp>
        <p:nvSpPr>
          <p:cNvPr id="6" name="Slide Number Placeholder 5"/>
          <p:cNvSpPr>
            <a:spLocks noGrp="1"/>
          </p:cNvSpPr>
          <p:nvPr>
            <p:ph type="sldNum" sz="quarter" idx="16"/>
          </p:nvPr>
        </p:nvSpPr>
        <p:spPr>
          <a:xfrm>
            <a:off x="6553200" y="6324600"/>
            <a:ext cx="2133600" cy="365125"/>
          </a:xfrm>
          <a:prstGeom prst="rect">
            <a:avLst/>
          </a:prstGeom>
        </p:spPr>
        <p:txBody>
          <a:bodyPr/>
          <a:lstStyle>
            <a:lvl1pPr>
              <a:defRPr/>
            </a:lvl1pPr>
          </a:lstStyle>
          <a:p>
            <a:pPr>
              <a:defRPr/>
            </a:pPr>
            <a:fld id="{D83EF003-9668-4563-A2FB-A23867E422D5}" type="slidenum">
              <a:rPr lang="en-US"/>
              <a:pPr>
                <a:defRPr/>
              </a:pPr>
              <a:t>‹#›</a:t>
            </a:fld>
            <a:endParaRPr lang="en-US"/>
          </a:p>
        </p:txBody>
      </p:sp>
    </p:spTree>
    <p:extLst>
      <p:ext uri="{BB962C8B-B14F-4D97-AF65-F5344CB8AC3E}">
        <p14:creationId xmlns:p14="http://schemas.microsoft.com/office/powerpoint/2010/main" val="9386178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slideLayout" Target="../slideLayouts/slideLayout14.xml"/><Relationship Id="rId1" Type="http://schemas.openxmlformats.org/officeDocument/2006/relationships/slideLayout" Target="../slideLayouts/slideLayout13.xml"/><Relationship Id="rId5" Type="http://schemas.openxmlformats.org/officeDocument/2006/relationships/theme" Target="../theme/theme2.xml"/><Relationship Id="rId4"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gradFill rotWithShape="1">
          <a:gsLst>
            <a:gs pos="0">
              <a:srgbClr val="214F87"/>
            </a:gs>
            <a:gs pos="67000">
              <a:srgbClr val="5B82B3"/>
            </a:gs>
            <a:gs pos="100000">
              <a:srgbClr val="5B82B3"/>
            </a:gs>
          </a:gsLst>
          <a:lin ang="5400000" scaled="1"/>
        </a:gradFill>
        <a:effectLst/>
      </p:bgPr>
    </p:bg>
    <p:spTree>
      <p:nvGrpSpPr>
        <p:cNvPr id="1" name=""/>
        <p:cNvGrpSpPr/>
        <p:nvPr/>
      </p:nvGrpSpPr>
      <p:grpSpPr>
        <a:xfrm>
          <a:off x="0" y="0"/>
          <a:ext cx="0" cy="0"/>
          <a:chOff x="0" y="0"/>
          <a:chExt cx="0" cy="0"/>
        </a:xfrm>
      </p:grpSpPr>
      <p:sp>
        <p:nvSpPr>
          <p:cNvPr id="1027" name="Title Placeholder 1"/>
          <p:cNvSpPr>
            <a:spLocks noGrp="1"/>
          </p:cNvSpPr>
          <p:nvPr>
            <p:ph type="title"/>
          </p:nvPr>
        </p:nvSpPr>
        <p:spPr bwMode="auto">
          <a:xfrm>
            <a:off x="762000" y="274638"/>
            <a:ext cx="7924800" cy="102076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US" dirty="0" smtClean="0"/>
          </a:p>
        </p:txBody>
      </p:sp>
      <p:sp>
        <p:nvSpPr>
          <p:cNvPr id="1028" name="Text Placeholder 2"/>
          <p:cNvSpPr>
            <a:spLocks noGrp="1"/>
          </p:cNvSpPr>
          <p:nvPr>
            <p:ph type="body" idx="1"/>
          </p:nvPr>
        </p:nvSpPr>
        <p:spPr bwMode="auto">
          <a:xfrm>
            <a:off x="762000" y="1600200"/>
            <a:ext cx="79248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10" name="Oval 7"/>
          <p:cNvSpPr>
            <a:spLocks noChangeArrowheads="1"/>
          </p:cNvSpPr>
          <p:nvPr/>
        </p:nvSpPr>
        <p:spPr bwMode="auto">
          <a:xfrm>
            <a:off x="412750" y="1109663"/>
            <a:ext cx="573088" cy="569912"/>
          </a:xfrm>
          <a:prstGeom prst="ellipse">
            <a:avLst/>
          </a:prstGeom>
          <a:gradFill rotWithShape="0">
            <a:gsLst>
              <a:gs pos="0">
                <a:schemeClr val="accent1"/>
              </a:gs>
              <a:gs pos="100000">
                <a:srgbClr val="070A40">
                  <a:alpha val="0"/>
                </a:srgbClr>
              </a:gs>
            </a:gsLst>
            <a:path path="shape">
              <a:fillToRect l="50000" t="50000" r="50000" b="50000"/>
            </a:path>
          </a:gradFill>
          <a:ln w="9525">
            <a:noFill/>
            <a:round/>
            <a:headEnd/>
            <a:tailEnd/>
          </a:ln>
          <a:effectLst/>
        </p:spPr>
        <p:txBody>
          <a:bodyPr wrap="none" anchor="ctr"/>
          <a:lstStyle/>
          <a:p>
            <a:pPr>
              <a:defRPr/>
            </a:pPr>
            <a:endParaRPr lang="es-CO" sz="1800">
              <a:latin typeface="Arial" pitchFamily="34" charset="0"/>
              <a:ea typeface="+mn-ea"/>
              <a:cs typeface="+mn-cs"/>
            </a:endParaRPr>
          </a:p>
        </p:txBody>
      </p:sp>
      <p:sp>
        <p:nvSpPr>
          <p:cNvPr id="11" name="Oval 8"/>
          <p:cNvSpPr>
            <a:spLocks noChangeArrowheads="1"/>
          </p:cNvSpPr>
          <p:nvPr/>
        </p:nvSpPr>
        <p:spPr bwMode="auto">
          <a:xfrm>
            <a:off x="569913" y="1273175"/>
            <a:ext cx="260350" cy="247650"/>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noFill/>
            <a:round/>
            <a:headEnd/>
            <a:tailEnd/>
          </a:ln>
          <a:effectLst/>
        </p:spPr>
        <p:txBody>
          <a:bodyPr wrap="none" anchor="ctr"/>
          <a:lstStyle/>
          <a:p>
            <a:pPr>
              <a:defRPr/>
            </a:pPr>
            <a:endParaRPr lang="es-CO" sz="1800">
              <a:latin typeface="Arial" pitchFamily="34" charset="0"/>
              <a:ea typeface="+mn-ea"/>
              <a:cs typeface="+mn-cs"/>
            </a:endParaRPr>
          </a:p>
        </p:txBody>
      </p:sp>
      <p:sp>
        <p:nvSpPr>
          <p:cNvPr id="12" name="Rectangle 9"/>
          <p:cNvSpPr>
            <a:spLocks noChangeArrowheads="1"/>
          </p:cNvSpPr>
          <p:nvPr/>
        </p:nvSpPr>
        <p:spPr bwMode="auto">
          <a:xfrm>
            <a:off x="-369888" y="1385888"/>
            <a:ext cx="2286001" cy="26987"/>
          </a:xfrm>
          <a:prstGeom prst="rect">
            <a:avLst/>
          </a:prstGeom>
          <a:gradFill rotWithShape="0">
            <a:gsLst>
              <a:gs pos="0">
                <a:schemeClr val="bg1">
                  <a:alpha val="0"/>
                </a:schemeClr>
              </a:gs>
              <a:gs pos="50000">
                <a:schemeClr val="bg1">
                  <a:gamma/>
                  <a:tint val="0"/>
                  <a:invGamma/>
                </a:schemeClr>
              </a:gs>
              <a:gs pos="100000">
                <a:schemeClr val="bg1">
                  <a:alpha val="0"/>
                </a:schemeClr>
              </a:gs>
            </a:gsLst>
            <a:lin ang="0" scaled="1"/>
          </a:gradFill>
          <a:ln w="9525">
            <a:noFill/>
            <a:miter lim="800000"/>
            <a:headEnd/>
            <a:tailEnd/>
          </a:ln>
          <a:effectLst/>
        </p:spPr>
        <p:txBody>
          <a:bodyPr wrap="none" anchor="ctr"/>
          <a:lstStyle/>
          <a:p>
            <a:pPr>
              <a:defRPr/>
            </a:pPr>
            <a:endParaRPr lang="es-CO" sz="1800">
              <a:latin typeface="Arial" pitchFamily="34" charset="0"/>
              <a:ea typeface="+mn-ea"/>
              <a:cs typeface="+mn-cs"/>
            </a:endParaRPr>
          </a:p>
        </p:txBody>
      </p:sp>
      <p:sp>
        <p:nvSpPr>
          <p:cNvPr id="13" name="Rectangle 10"/>
          <p:cNvSpPr>
            <a:spLocks noChangeArrowheads="1"/>
          </p:cNvSpPr>
          <p:nvPr/>
        </p:nvSpPr>
        <p:spPr bwMode="auto">
          <a:xfrm>
            <a:off x="685800" y="304800"/>
            <a:ext cx="26988" cy="2438400"/>
          </a:xfrm>
          <a:prstGeom prst="rect">
            <a:avLst/>
          </a:prstGeom>
          <a:gradFill rotWithShape="0">
            <a:gsLst>
              <a:gs pos="0">
                <a:schemeClr val="bg1">
                  <a:alpha val="0"/>
                </a:schemeClr>
              </a:gs>
              <a:gs pos="50000">
                <a:schemeClr val="bg1">
                  <a:gamma/>
                  <a:tint val="0"/>
                  <a:invGamma/>
                </a:schemeClr>
              </a:gs>
              <a:gs pos="100000">
                <a:schemeClr val="bg1">
                  <a:alpha val="0"/>
                </a:schemeClr>
              </a:gs>
            </a:gsLst>
            <a:lin ang="5400000" scaled="1"/>
          </a:gradFill>
          <a:ln w="9525">
            <a:noFill/>
            <a:miter lim="800000"/>
            <a:headEnd/>
            <a:tailEnd/>
          </a:ln>
          <a:effectLst/>
        </p:spPr>
        <p:txBody>
          <a:bodyPr wrap="none" anchor="ctr"/>
          <a:lstStyle/>
          <a:p>
            <a:pPr>
              <a:defRPr/>
            </a:pPr>
            <a:endParaRPr lang="es-CO" sz="1800">
              <a:latin typeface="Arial" pitchFamily="34" charset="0"/>
              <a:ea typeface="+mn-ea"/>
              <a:cs typeface="+mn-cs"/>
            </a:endParaRPr>
          </a:p>
        </p:txBody>
      </p:sp>
      <p:sp>
        <p:nvSpPr>
          <p:cNvPr id="14" name="Rectangle 11"/>
          <p:cNvSpPr>
            <a:spLocks noChangeArrowheads="1"/>
          </p:cNvSpPr>
          <p:nvPr/>
        </p:nvSpPr>
        <p:spPr bwMode="auto">
          <a:xfrm>
            <a:off x="771525" y="1385888"/>
            <a:ext cx="5030788" cy="26987"/>
          </a:xfrm>
          <a:prstGeom prst="rect">
            <a:avLst/>
          </a:prstGeom>
          <a:gradFill rotWithShape="0">
            <a:gsLst>
              <a:gs pos="0">
                <a:schemeClr val="bg1">
                  <a:gamma/>
                  <a:tint val="0"/>
                  <a:invGamma/>
                </a:schemeClr>
              </a:gs>
              <a:gs pos="100000">
                <a:schemeClr val="bg1">
                  <a:alpha val="0"/>
                </a:schemeClr>
              </a:gs>
            </a:gsLst>
            <a:lin ang="0" scaled="1"/>
          </a:gradFill>
          <a:ln w="9525">
            <a:noFill/>
            <a:miter lim="800000"/>
            <a:headEnd/>
            <a:tailEnd/>
          </a:ln>
          <a:effectLst/>
        </p:spPr>
        <p:txBody>
          <a:bodyPr wrap="none" anchor="ctr"/>
          <a:lstStyle/>
          <a:p>
            <a:pPr>
              <a:defRPr/>
            </a:pPr>
            <a:endParaRPr lang="es-CO" sz="1800">
              <a:latin typeface="Arial" pitchFamily="34" charset="0"/>
              <a:ea typeface="+mn-ea"/>
              <a:cs typeface="+mn-cs"/>
            </a:endParaRPr>
          </a:p>
        </p:txBody>
      </p:sp>
    </p:spTree>
  </p:cSld>
  <p:clrMap bg1="dk1" tx1="lt1" bg2="dk2" tx2="lt2" accent1="accent1" accent2="accent2" accent3="accent3" accent4="accent4" accent5="accent5" accent6="accent6" hlink="hlink" folHlink="folHlink"/>
  <p:sldLayoutIdLst>
    <p:sldLayoutId id="2147484734" r:id="rId1"/>
    <p:sldLayoutId id="2147484735" r:id="rId2"/>
    <p:sldLayoutId id="2147484736" r:id="rId3"/>
    <p:sldLayoutId id="2147484737" r:id="rId4"/>
    <p:sldLayoutId id="2147484738" r:id="rId5"/>
    <p:sldLayoutId id="2147484739" r:id="rId6"/>
    <p:sldLayoutId id="2147484740" r:id="rId7"/>
    <p:sldLayoutId id="2147484741" r:id="rId8"/>
    <p:sldLayoutId id="2147484742" r:id="rId9"/>
    <p:sldLayoutId id="2147484743" r:id="rId10"/>
    <p:sldLayoutId id="2147484744" r:id="rId11"/>
    <p:sldLayoutId id="2147484730" r:id="rId12"/>
  </p:sldLayoutIdLst>
  <p:timing>
    <p:tnLst>
      <p:par>
        <p:cTn id="1" dur="indefinite" restart="never" nodeType="tmRoot"/>
      </p:par>
    </p:tnLst>
  </p:timing>
  <p:txStyles>
    <p:titleStyle>
      <a:lvl1pPr algn="ctr" rtl="0" eaLnBrk="1" fontAlgn="base" hangingPunct="1">
        <a:spcBef>
          <a:spcPct val="0"/>
        </a:spcBef>
        <a:spcAft>
          <a:spcPct val="0"/>
        </a:spcAft>
        <a:defRPr sz="4400" kern="1200">
          <a:solidFill>
            <a:srgbClr val="FFD700"/>
          </a:solidFill>
          <a:effectLst>
            <a:outerShdw blurRad="50800" dist="38100" dir="2700000" algn="tl" rotWithShape="0">
              <a:prstClr val="black">
                <a:alpha val="40000"/>
              </a:prstClr>
            </a:outerShdw>
          </a:effectLst>
          <a:latin typeface="Cambria"/>
          <a:ea typeface="ＭＳ Ｐゴシック" charset="-128"/>
          <a:cs typeface="Cambria"/>
        </a:defRPr>
      </a:lvl1pPr>
      <a:lvl2pPr algn="ctr" rtl="0" eaLnBrk="1" fontAlgn="base" hangingPunct="1">
        <a:spcBef>
          <a:spcPct val="0"/>
        </a:spcBef>
        <a:spcAft>
          <a:spcPct val="0"/>
        </a:spcAft>
        <a:defRPr sz="4400">
          <a:solidFill>
            <a:srgbClr val="FFD700"/>
          </a:solidFill>
          <a:latin typeface="Cambria" charset="0"/>
          <a:ea typeface="ＭＳ Ｐゴシック" charset="-128"/>
        </a:defRPr>
      </a:lvl2pPr>
      <a:lvl3pPr algn="ctr" rtl="0" eaLnBrk="1" fontAlgn="base" hangingPunct="1">
        <a:spcBef>
          <a:spcPct val="0"/>
        </a:spcBef>
        <a:spcAft>
          <a:spcPct val="0"/>
        </a:spcAft>
        <a:defRPr sz="4400">
          <a:solidFill>
            <a:srgbClr val="FFD700"/>
          </a:solidFill>
          <a:latin typeface="Cambria" charset="0"/>
          <a:ea typeface="ＭＳ Ｐゴシック" charset="-128"/>
        </a:defRPr>
      </a:lvl3pPr>
      <a:lvl4pPr algn="ctr" rtl="0" eaLnBrk="1" fontAlgn="base" hangingPunct="1">
        <a:spcBef>
          <a:spcPct val="0"/>
        </a:spcBef>
        <a:spcAft>
          <a:spcPct val="0"/>
        </a:spcAft>
        <a:defRPr sz="4400">
          <a:solidFill>
            <a:srgbClr val="FFD700"/>
          </a:solidFill>
          <a:latin typeface="Cambria" charset="0"/>
          <a:ea typeface="ＭＳ Ｐゴシック" charset="-128"/>
        </a:defRPr>
      </a:lvl4pPr>
      <a:lvl5pPr algn="ctr" rtl="0" eaLnBrk="1" fontAlgn="base" hangingPunct="1">
        <a:spcBef>
          <a:spcPct val="0"/>
        </a:spcBef>
        <a:spcAft>
          <a:spcPct val="0"/>
        </a:spcAft>
        <a:defRPr sz="4400">
          <a:solidFill>
            <a:srgbClr val="FFD700"/>
          </a:solidFill>
          <a:latin typeface="Cambria" charset="0"/>
          <a:ea typeface="ＭＳ Ｐゴシック" charset="-128"/>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1" fontAlgn="base" hangingPunct="1">
        <a:lnSpc>
          <a:spcPct val="95000"/>
        </a:lnSpc>
        <a:spcBef>
          <a:spcPts val="0"/>
        </a:spcBef>
        <a:spcAft>
          <a:spcPts val="1200"/>
        </a:spcAft>
        <a:buClr>
          <a:srgbClr val="FFD700"/>
        </a:buClr>
        <a:buSzPct val="120000"/>
        <a:buFont typeface="Arial" charset="0"/>
        <a:buChar char="•"/>
        <a:defRPr sz="3200" kern="1200">
          <a:solidFill>
            <a:schemeClr val="tx1"/>
          </a:solidFill>
          <a:effectLst>
            <a:outerShdw blurRad="50800" dist="38100" dir="2700000" algn="tl" rotWithShape="0">
              <a:prstClr val="black">
                <a:alpha val="40000"/>
              </a:prstClr>
            </a:outerShdw>
          </a:effectLst>
          <a:latin typeface="Times New Roman"/>
          <a:ea typeface="ＭＳ Ｐゴシック" charset="-128"/>
          <a:cs typeface="Times New Roman"/>
        </a:defRPr>
      </a:lvl1pPr>
      <a:lvl2pPr marL="857250" indent="-285750" algn="l" rtl="0" eaLnBrk="1" fontAlgn="base" hangingPunct="1">
        <a:lnSpc>
          <a:spcPct val="85000"/>
        </a:lnSpc>
        <a:spcBef>
          <a:spcPts val="0"/>
        </a:spcBef>
        <a:spcAft>
          <a:spcPts val="800"/>
        </a:spcAft>
        <a:buClr>
          <a:srgbClr val="FFD700"/>
        </a:buClr>
        <a:buFont typeface="Arial" charset="0"/>
        <a:buChar char="–"/>
        <a:defRPr sz="2800" kern="1200">
          <a:solidFill>
            <a:schemeClr val="tx1"/>
          </a:solidFill>
          <a:effectLst>
            <a:outerShdw blurRad="50800" dist="38100" dir="2700000" algn="tl" rotWithShape="0">
              <a:prstClr val="black">
                <a:alpha val="40000"/>
              </a:prstClr>
            </a:outerShdw>
          </a:effectLst>
          <a:latin typeface="Times New Roman"/>
          <a:ea typeface="ＭＳ Ｐゴシック" charset="-128"/>
          <a:cs typeface="Times New Roman"/>
        </a:defRPr>
      </a:lvl2pPr>
      <a:lvl3pPr marL="1143000" indent="-228600" algn="l" rtl="0" eaLnBrk="1" fontAlgn="base" hangingPunct="1">
        <a:lnSpc>
          <a:spcPct val="85000"/>
        </a:lnSpc>
        <a:spcBef>
          <a:spcPts val="0"/>
        </a:spcBef>
        <a:spcAft>
          <a:spcPts val="800"/>
        </a:spcAft>
        <a:buClr>
          <a:srgbClr val="FFD700"/>
        </a:buClr>
        <a:buFont typeface="Arial" charset="0"/>
        <a:buChar char="•"/>
        <a:defRPr sz="2400" kern="1200">
          <a:solidFill>
            <a:schemeClr val="tx1"/>
          </a:solidFill>
          <a:effectLst>
            <a:outerShdw blurRad="50800" dist="38100" dir="2700000" algn="tl" rotWithShape="0">
              <a:prstClr val="black">
                <a:alpha val="40000"/>
              </a:prstClr>
            </a:outerShdw>
          </a:effectLst>
          <a:latin typeface="Times New Roman"/>
          <a:ea typeface="ＭＳ Ｐゴシック" charset="-128"/>
          <a:cs typeface="Times New Roman"/>
        </a:defRPr>
      </a:lvl3pPr>
      <a:lvl4pPr marL="1600200" indent="-228600" algn="l" rtl="0" eaLnBrk="1" fontAlgn="base" hangingPunct="1">
        <a:lnSpc>
          <a:spcPct val="85000"/>
        </a:lnSpc>
        <a:spcBef>
          <a:spcPts val="0"/>
        </a:spcBef>
        <a:spcAft>
          <a:spcPts val="800"/>
        </a:spcAft>
        <a:buClr>
          <a:srgbClr val="FFD700"/>
        </a:buClr>
        <a:buFont typeface="Arial" charset="0"/>
        <a:buChar char="–"/>
        <a:defRPr sz="2000" kern="1200">
          <a:solidFill>
            <a:schemeClr val="tx1"/>
          </a:solidFill>
          <a:effectLst>
            <a:outerShdw blurRad="50800" dist="38100" dir="2700000" algn="tl" rotWithShape="0">
              <a:prstClr val="black">
                <a:alpha val="40000"/>
              </a:prstClr>
            </a:outerShdw>
          </a:effectLst>
          <a:latin typeface="Times New Roman"/>
          <a:ea typeface="ＭＳ Ｐゴシック" charset="-128"/>
          <a:cs typeface="Times New Roman"/>
        </a:defRPr>
      </a:lvl4pPr>
      <a:lvl5pPr marL="2057400" indent="-228600" algn="l" rtl="0" eaLnBrk="1" fontAlgn="base" hangingPunct="1">
        <a:lnSpc>
          <a:spcPct val="85000"/>
        </a:lnSpc>
        <a:spcBef>
          <a:spcPts val="0"/>
        </a:spcBef>
        <a:spcAft>
          <a:spcPts val="800"/>
        </a:spcAft>
        <a:buClr>
          <a:srgbClr val="FFD700"/>
        </a:buClr>
        <a:buFont typeface="Arial" charset="0"/>
        <a:buChar char="»"/>
        <a:defRPr sz="2000" kern="1200">
          <a:solidFill>
            <a:schemeClr val="tx1"/>
          </a:solidFill>
          <a:effectLst>
            <a:outerShdw blurRad="50800" dist="38100" dir="2700000" algn="tl" rotWithShape="0">
              <a:prstClr val="black">
                <a:alpha val="40000"/>
              </a:prstClr>
            </a:outerShdw>
          </a:effectLst>
          <a:latin typeface="Times New Roman"/>
          <a:ea typeface="ＭＳ Ｐゴシック" charset="-128"/>
          <a:cs typeface="Times New Roman"/>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rotWithShape="1">
          <a:gsLst>
            <a:gs pos="0">
              <a:srgbClr val="214F87"/>
            </a:gs>
            <a:gs pos="67000">
              <a:srgbClr val="5B82B3"/>
            </a:gs>
            <a:gs pos="100000">
              <a:srgbClr val="5B82B3"/>
            </a:gs>
          </a:gsLst>
          <a:lin ang="5400000" scaled="1"/>
        </a:gradFill>
        <a:effectLst/>
      </p:bgPr>
    </p:bg>
    <p:spTree>
      <p:nvGrpSpPr>
        <p:cNvPr id="1" name=""/>
        <p:cNvGrpSpPr/>
        <p:nvPr/>
      </p:nvGrpSpPr>
      <p:grpSpPr>
        <a:xfrm>
          <a:off x="0" y="0"/>
          <a:ext cx="0" cy="0"/>
          <a:chOff x="0" y="0"/>
          <a:chExt cx="0" cy="0"/>
        </a:xfrm>
      </p:grpSpPr>
      <p:sp>
        <p:nvSpPr>
          <p:cNvPr id="1027" name="Title Placeholder 1"/>
          <p:cNvSpPr>
            <a:spLocks noGrp="1"/>
          </p:cNvSpPr>
          <p:nvPr>
            <p:ph type="title"/>
          </p:nvPr>
        </p:nvSpPr>
        <p:spPr bwMode="auto">
          <a:xfrm>
            <a:off x="762000" y="274638"/>
            <a:ext cx="7924800" cy="102076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US" dirty="0" smtClean="0"/>
          </a:p>
        </p:txBody>
      </p:sp>
      <p:sp>
        <p:nvSpPr>
          <p:cNvPr id="1028" name="Text Placeholder 2"/>
          <p:cNvSpPr>
            <a:spLocks noGrp="1"/>
          </p:cNvSpPr>
          <p:nvPr>
            <p:ph type="body" idx="1"/>
          </p:nvPr>
        </p:nvSpPr>
        <p:spPr bwMode="auto">
          <a:xfrm>
            <a:off x="762000" y="1600200"/>
            <a:ext cx="79248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Tree>
  </p:cSld>
  <p:clrMap bg1="dk1" tx1="lt1" bg2="dk2" tx2="lt2" accent1="accent1" accent2="accent2" accent3="accent3" accent4="accent4" accent5="accent5" accent6="accent6" hlink="hlink" folHlink="folHlink"/>
  <p:sldLayoutIdLst>
    <p:sldLayoutId id="2147484749" r:id="rId1"/>
    <p:sldLayoutId id="2147484746" r:id="rId2"/>
    <p:sldLayoutId id="2147484747" r:id="rId3"/>
    <p:sldLayoutId id="2147484748" r:id="rId4"/>
  </p:sldLayoutIdLst>
  <p:timing>
    <p:tnLst>
      <p:par>
        <p:cTn id="1" dur="indefinite" restart="never" nodeType="tmRoot"/>
      </p:par>
    </p:tnLst>
  </p:timing>
  <p:txStyles>
    <p:titleStyle>
      <a:lvl1pPr algn="ctr" rtl="0" eaLnBrk="1" fontAlgn="base" hangingPunct="1">
        <a:spcBef>
          <a:spcPct val="0"/>
        </a:spcBef>
        <a:spcAft>
          <a:spcPct val="0"/>
        </a:spcAft>
        <a:defRPr sz="4400" kern="1200">
          <a:solidFill>
            <a:srgbClr val="FFD700"/>
          </a:solidFill>
          <a:effectLst>
            <a:outerShdw blurRad="50800" dist="38100" dir="2700000" algn="tl" rotWithShape="0">
              <a:prstClr val="black">
                <a:alpha val="40000"/>
              </a:prstClr>
            </a:outerShdw>
          </a:effectLst>
          <a:latin typeface="Cambria"/>
          <a:ea typeface="ＭＳ Ｐゴシック" charset="-128"/>
          <a:cs typeface="Cambria"/>
        </a:defRPr>
      </a:lvl1pPr>
      <a:lvl2pPr algn="ctr" rtl="0" eaLnBrk="1" fontAlgn="base" hangingPunct="1">
        <a:spcBef>
          <a:spcPct val="0"/>
        </a:spcBef>
        <a:spcAft>
          <a:spcPct val="0"/>
        </a:spcAft>
        <a:defRPr sz="4400">
          <a:solidFill>
            <a:srgbClr val="FFD700"/>
          </a:solidFill>
          <a:latin typeface="Cambria" charset="0"/>
          <a:ea typeface="ＭＳ Ｐゴシック" charset="-128"/>
        </a:defRPr>
      </a:lvl2pPr>
      <a:lvl3pPr algn="ctr" rtl="0" eaLnBrk="1" fontAlgn="base" hangingPunct="1">
        <a:spcBef>
          <a:spcPct val="0"/>
        </a:spcBef>
        <a:spcAft>
          <a:spcPct val="0"/>
        </a:spcAft>
        <a:defRPr sz="4400">
          <a:solidFill>
            <a:srgbClr val="FFD700"/>
          </a:solidFill>
          <a:latin typeface="Cambria" charset="0"/>
          <a:ea typeface="ＭＳ Ｐゴシック" charset="-128"/>
        </a:defRPr>
      </a:lvl3pPr>
      <a:lvl4pPr algn="ctr" rtl="0" eaLnBrk="1" fontAlgn="base" hangingPunct="1">
        <a:spcBef>
          <a:spcPct val="0"/>
        </a:spcBef>
        <a:spcAft>
          <a:spcPct val="0"/>
        </a:spcAft>
        <a:defRPr sz="4400">
          <a:solidFill>
            <a:srgbClr val="FFD700"/>
          </a:solidFill>
          <a:latin typeface="Cambria" charset="0"/>
          <a:ea typeface="ＭＳ Ｐゴシック" charset="-128"/>
        </a:defRPr>
      </a:lvl4pPr>
      <a:lvl5pPr algn="ctr" rtl="0" eaLnBrk="1" fontAlgn="base" hangingPunct="1">
        <a:spcBef>
          <a:spcPct val="0"/>
        </a:spcBef>
        <a:spcAft>
          <a:spcPct val="0"/>
        </a:spcAft>
        <a:defRPr sz="4400">
          <a:solidFill>
            <a:srgbClr val="FFD700"/>
          </a:solidFill>
          <a:latin typeface="Cambria" charset="0"/>
          <a:ea typeface="ＭＳ Ｐゴシック" charset="-128"/>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1" fontAlgn="base" hangingPunct="1">
        <a:lnSpc>
          <a:spcPct val="95000"/>
        </a:lnSpc>
        <a:spcBef>
          <a:spcPts val="0"/>
        </a:spcBef>
        <a:spcAft>
          <a:spcPts val="1200"/>
        </a:spcAft>
        <a:buClr>
          <a:srgbClr val="FFD700"/>
        </a:buClr>
        <a:buSzPct val="120000"/>
        <a:buFont typeface="Arial" charset="0"/>
        <a:buChar char="•"/>
        <a:defRPr sz="3200" kern="1200">
          <a:solidFill>
            <a:schemeClr val="tx1"/>
          </a:solidFill>
          <a:effectLst>
            <a:outerShdw blurRad="50800" dist="38100" dir="2700000" algn="tl" rotWithShape="0">
              <a:prstClr val="black">
                <a:alpha val="40000"/>
              </a:prstClr>
            </a:outerShdw>
          </a:effectLst>
          <a:latin typeface="Times New Roman"/>
          <a:ea typeface="ＭＳ Ｐゴシック" charset="-128"/>
          <a:cs typeface="Times New Roman"/>
        </a:defRPr>
      </a:lvl1pPr>
      <a:lvl2pPr marL="857250" indent="-285750" algn="l" rtl="0" eaLnBrk="1" fontAlgn="base" hangingPunct="1">
        <a:lnSpc>
          <a:spcPct val="85000"/>
        </a:lnSpc>
        <a:spcBef>
          <a:spcPts val="0"/>
        </a:spcBef>
        <a:spcAft>
          <a:spcPts val="800"/>
        </a:spcAft>
        <a:buClr>
          <a:srgbClr val="FFD700"/>
        </a:buClr>
        <a:buFont typeface="Arial" charset="0"/>
        <a:buChar char="–"/>
        <a:defRPr sz="2800" kern="1200">
          <a:solidFill>
            <a:schemeClr val="tx1"/>
          </a:solidFill>
          <a:effectLst>
            <a:outerShdw blurRad="50800" dist="38100" dir="2700000" algn="tl" rotWithShape="0">
              <a:prstClr val="black">
                <a:alpha val="40000"/>
              </a:prstClr>
            </a:outerShdw>
          </a:effectLst>
          <a:latin typeface="Times New Roman"/>
          <a:ea typeface="ＭＳ Ｐゴシック" charset="-128"/>
          <a:cs typeface="Times New Roman"/>
        </a:defRPr>
      </a:lvl2pPr>
      <a:lvl3pPr marL="1143000" indent="-228600" algn="l" rtl="0" eaLnBrk="1" fontAlgn="base" hangingPunct="1">
        <a:lnSpc>
          <a:spcPct val="85000"/>
        </a:lnSpc>
        <a:spcBef>
          <a:spcPts val="0"/>
        </a:spcBef>
        <a:spcAft>
          <a:spcPts val="800"/>
        </a:spcAft>
        <a:buClr>
          <a:srgbClr val="FFD700"/>
        </a:buClr>
        <a:buFont typeface="Arial" charset="0"/>
        <a:buChar char="•"/>
        <a:defRPr sz="2400" kern="1200">
          <a:solidFill>
            <a:schemeClr val="tx1"/>
          </a:solidFill>
          <a:effectLst>
            <a:outerShdw blurRad="50800" dist="38100" dir="2700000" algn="tl" rotWithShape="0">
              <a:prstClr val="black">
                <a:alpha val="40000"/>
              </a:prstClr>
            </a:outerShdw>
          </a:effectLst>
          <a:latin typeface="Times New Roman"/>
          <a:ea typeface="ＭＳ Ｐゴシック" charset="-128"/>
          <a:cs typeface="Times New Roman"/>
        </a:defRPr>
      </a:lvl3pPr>
      <a:lvl4pPr marL="1600200" indent="-228600" algn="l" rtl="0" eaLnBrk="1" fontAlgn="base" hangingPunct="1">
        <a:lnSpc>
          <a:spcPct val="85000"/>
        </a:lnSpc>
        <a:spcBef>
          <a:spcPts val="0"/>
        </a:spcBef>
        <a:spcAft>
          <a:spcPts val="800"/>
        </a:spcAft>
        <a:buClr>
          <a:srgbClr val="FFD700"/>
        </a:buClr>
        <a:buFont typeface="Arial" charset="0"/>
        <a:buChar char="–"/>
        <a:defRPr sz="2000" kern="1200">
          <a:solidFill>
            <a:schemeClr val="tx1"/>
          </a:solidFill>
          <a:effectLst>
            <a:outerShdw blurRad="50800" dist="38100" dir="2700000" algn="tl" rotWithShape="0">
              <a:prstClr val="black">
                <a:alpha val="40000"/>
              </a:prstClr>
            </a:outerShdw>
          </a:effectLst>
          <a:latin typeface="Times New Roman"/>
          <a:ea typeface="ＭＳ Ｐゴシック" charset="-128"/>
          <a:cs typeface="Times New Roman"/>
        </a:defRPr>
      </a:lvl4pPr>
      <a:lvl5pPr marL="2057400" indent="-228600" algn="l" rtl="0" eaLnBrk="1" fontAlgn="base" hangingPunct="1">
        <a:lnSpc>
          <a:spcPct val="85000"/>
        </a:lnSpc>
        <a:spcBef>
          <a:spcPts val="0"/>
        </a:spcBef>
        <a:spcAft>
          <a:spcPts val="800"/>
        </a:spcAft>
        <a:buClr>
          <a:srgbClr val="FFD700"/>
        </a:buClr>
        <a:buFont typeface="Arial" charset="0"/>
        <a:buChar char="»"/>
        <a:defRPr sz="2000" kern="1200">
          <a:solidFill>
            <a:schemeClr val="tx1"/>
          </a:solidFill>
          <a:effectLst>
            <a:outerShdw blurRad="50800" dist="38100" dir="2700000" algn="tl" rotWithShape="0">
              <a:prstClr val="black">
                <a:alpha val="40000"/>
              </a:prstClr>
            </a:outerShdw>
          </a:effectLst>
          <a:latin typeface="Times New Roman"/>
          <a:ea typeface="ＭＳ Ｐゴシック" charset="-128"/>
          <a:cs typeface="Times New Roman"/>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8.xml"/><Relationship Id="rId1" Type="http://schemas.openxmlformats.org/officeDocument/2006/relationships/slideLayout" Target="../slideLayouts/slideLayout14.xml"/><Relationship Id="rId4" Type="http://schemas.openxmlformats.org/officeDocument/2006/relationships/image" Target="../media/image7.png"/></Relationships>
</file>

<file path=ppt/slides/_rels/slide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9.xml"/><Relationship Id="rId1" Type="http://schemas.openxmlformats.org/officeDocument/2006/relationships/slideLayout" Target="../slideLayouts/slideLayout14.xml"/><Relationship Id="rId4" Type="http://schemas.openxmlformats.org/officeDocument/2006/relationships/image" Target="../media/image9.png"/></Relationships>
</file>

<file path=ppt/slides/_rels/slide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0.xml"/><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1.xml"/><Relationship Id="rId1" Type="http://schemas.openxmlformats.org/officeDocument/2006/relationships/slideLayout" Target="../slideLayouts/slideLayout14.xml"/><Relationship Id="rId4" Type="http://schemas.openxmlformats.org/officeDocument/2006/relationships/image" Target="../media/image12.png"/></Relationships>
</file>

<file path=ppt/slides/_rels/slide2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2.xml"/><Relationship Id="rId1" Type="http://schemas.openxmlformats.org/officeDocument/2006/relationships/slideLayout" Target="../slideLayouts/slideLayout14.xml"/><Relationship Id="rId5" Type="http://schemas.openxmlformats.org/officeDocument/2006/relationships/image" Target="../media/image14.png"/><Relationship Id="rId4" Type="http://schemas.openxmlformats.org/officeDocument/2006/relationships/image" Target="../media/image13.png"/></Relationships>
</file>

<file path=ppt/slides/_rels/slide2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3.xml"/><Relationship Id="rId1" Type="http://schemas.openxmlformats.org/officeDocument/2006/relationships/slideLayout" Target="../slideLayouts/slideLayout14.xml"/><Relationship Id="rId4" Type="http://schemas.openxmlformats.org/officeDocument/2006/relationships/image" Target="../media/image16.png"/></Relationships>
</file>

<file path=ppt/slides/_rels/slide2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4.xml"/><Relationship Id="rId1" Type="http://schemas.openxmlformats.org/officeDocument/2006/relationships/slideLayout" Target="../slideLayouts/slideLayout14.xml"/><Relationship Id="rId4" Type="http://schemas.openxmlformats.org/officeDocument/2006/relationships/image" Target="../media/image18.png"/></Relationships>
</file>

<file path=ppt/slides/_rels/slide2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5.xml"/><Relationship Id="rId1" Type="http://schemas.openxmlformats.org/officeDocument/2006/relationships/slideLayout" Target="../slideLayouts/slideLayout14.xml"/><Relationship Id="rId5" Type="http://schemas.openxmlformats.org/officeDocument/2006/relationships/image" Target="../media/image21.png"/><Relationship Id="rId4" Type="http://schemas.openxmlformats.org/officeDocument/2006/relationships/image" Target="../media/image20.png"/></Relationships>
</file>

<file path=ppt/slides/_rels/slide2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6.xml"/><Relationship Id="rId1" Type="http://schemas.openxmlformats.org/officeDocument/2006/relationships/slideLayout" Target="../slideLayouts/slideLayout14.xml"/><Relationship Id="rId4" Type="http://schemas.openxmlformats.org/officeDocument/2006/relationships/image" Target="../media/image23.png"/></Relationships>
</file>

<file path=ppt/slides/_rels/slide2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7.xml"/><Relationship Id="rId1" Type="http://schemas.openxmlformats.org/officeDocument/2006/relationships/slideLayout" Target="../slideLayouts/slideLayout14.xml"/><Relationship Id="rId5" Type="http://schemas.openxmlformats.org/officeDocument/2006/relationships/image" Target="../media/image26.png"/><Relationship Id="rId4" Type="http://schemas.openxmlformats.org/officeDocument/2006/relationships/image" Target="../media/image25.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9.xml"/><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0.xml"/><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1.xml"/><Relationship Id="rId1" Type="http://schemas.openxmlformats.org/officeDocument/2006/relationships/slideLayout" Target="../slideLayouts/slideLayout14.xml"/><Relationship Id="rId4" Type="http://schemas.openxmlformats.org/officeDocument/2006/relationships/image" Target="../media/image30.png"/></Relationships>
</file>

<file path=ppt/slides/_rels/slide3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2.xml"/><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8.xml"/><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2.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3.xml"/><Relationship Id="rId1" Type="http://schemas.openxmlformats.org/officeDocument/2006/relationships/slideLayout" Target="../slideLayouts/slideLayout6.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4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4.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5.xml"/><Relationship Id="rId1" Type="http://schemas.openxmlformats.org/officeDocument/2006/relationships/slideLayout" Target="../slideLayouts/slideLayout6.xml"/><Relationship Id="rId4" Type="http://schemas.openxmlformats.org/officeDocument/2006/relationships/image" Target="../media/image38.png"/></Relationships>
</file>

<file path=ppt/slides/_rels/slide4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6.xml"/><Relationship Id="rId1" Type="http://schemas.openxmlformats.org/officeDocument/2006/relationships/slideLayout" Target="../slideLayouts/slideLayout6.xml"/><Relationship Id="rId4" Type="http://schemas.openxmlformats.org/officeDocument/2006/relationships/image" Target="../media/image40.png"/></Relationships>
</file>

<file path=ppt/slides/_rels/slide4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7.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5.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5.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5.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2.xml"/><Relationship Id="rId1" Type="http://schemas.openxmlformats.org/officeDocument/2006/relationships/slideLayout" Target="../slideLayouts/slideLayout14.xml"/><Relationship Id="rId5" Type="http://schemas.openxmlformats.org/officeDocument/2006/relationships/image" Target="../media/image44.png"/><Relationship Id="rId4" Type="http://schemas.openxmlformats.org/officeDocument/2006/relationships/image" Target="../media/image43.png"/></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7.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9.xml"/><Relationship Id="rId1" Type="http://schemas.openxmlformats.org/officeDocument/2006/relationships/slideLayout" Target="../slideLayouts/slideLayout11.xml"/><Relationship Id="rId4" Type="http://schemas.openxmlformats.org/officeDocument/2006/relationships/image" Target="../media/image47.png"/></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63.xm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66.xml"/><Relationship Id="rId1" Type="http://schemas.openxmlformats.org/officeDocument/2006/relationships/slideLayout" Target="../slideLayouts/slideLayout14.xml"/><Relationship Id="rId5" Type="http://schemas.openxmlformats.org/officeDocument/2006/relationships/image" Target="../media/image52.png"/><Relationship Id="rId4" Type="http://schemas.openxmlformats.org/officeDocument/2006/relationships/image" Target="../media/image51.png"/></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68.xml"/><Relationship Id="rId1" Type="http://schemas.openxmlformats.org/officeDocument/2006/relationships/slideLayout" Target="../slideLayouts/slideLayout14.xml"/></Relationships>
</file>

<file path=ppt/slides/_rels/slide7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69.xml"/><Relationship Id="rId1" Type="http://schemas.openxmlformats.org/officeDocument/2006/relationships/slideLayout" Target="../slideLayouts/slideLayout14.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ctrTitle"/>
          </p:nvPr>
        </p:nvSpPr>
        <p:spPr>
          <a:xfrm>
            <a:off x="685800" y="653143"/>
            <a:ext cx="7772400" cy="2547257"/>
          </a:xfrm>
        </p:spPr>
        <p:txBody>
          <a:bodyPr/>
          <a:lstStyle/>
          <a:p>
            <a:r>
              <a:rPr lang="en-US" dirty="0" smtClean="0"/>
              <a:t>Biology Data Collection and Integration: Current Practices, Challenges, and Future Perspectives</a:t>
            </a:r>
          </a:p>
        </p:txBody>
      </p:sp>
      <p:sp>
        <p:nvSpPr>
          <p:cNvPr id="3" name="Subtitle 2"/>
          <p:cNvSpPr>
            <a:spLocks noGrp="1"/>
          </p:cNvSpPr>
          <p:nvPr>
            <p:ph type="subTitle" idx="1"/>
          </p:nvPr>
        </p:nvSpPr>
        <p:spPr>
          <a:xfrm>
            <a:off x="1371600" y="3559628"/>
            <a:ext cx="6400800" cy="1839685"/>
          </a:xfrm>
        </p:spPr>
        <p:txBody>
          <a:bodyPr/>
          <a:lstStyle/>
          <a:p>
            <a:pPr>
              <a:defRPr/>
            </a:pPr>
            <a:r>
              <a:rPr lang="en-US" sz="3600" dirty="0" smtClean="0"/>
              <a:t>Research Planning, </a:t>
            </a:r>
            <a:r>
              <a:rPr lang="en-US" sz="3600" dirty="0" err="1" smtClean="0"/>
              <a:t>Inc</a:t>
            </a:r>
            <a:endParaRPr lang="en-US" sz="3600" dirty="0" smtClean="0"/>
          </a:p>
          <a:p>
            <a:pPr>
              <a:defRPr/>
            </a:pPr>
            <a:r>
              <a:rPr lang="en-US" dirty="0" smtClean="0"/>
              <a:t>May 1, 2012</a:t>
            </a:r>
          </a:p>
          <a:p>
            <a:r>
              <a:rPr lang="en-US" dirty="0"/>
              <a:t>ESI workshop, Mobile Alabama</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5"/>
          <p:cNvSpPr>
            <a:spLocks noGrp="1" noChangeArrowheads="1"/>
          </p:cNvSpPr>
          <p:nvPr>
            <p:ph type="title"/>
          </p:nvPr>
        </p:nvSpPr>
        <p:spPr>
          <a:noFill/>
        </p:spPr>
        <p:txBody>
          <a:bodyPr lIns="90487" tIns="44450" rIns="90487" bIns="44450"/>
          <a:lstStyle/>
          <a:p>
            <a:pPr eaLnBrk="1" hangingPunct="1"/>
            <a:r>
              <a:rPr lang="en-US" dirty="0" smtClean="0"/>
              <a:t>Types of Bio Data Requested</a:t>
            </a:r>
          </a:p>
        </p:txBody>
      </p:sp>
      <p:sp>
        <p:nvSpPr>
          <p:cNvPr id="37891" name="Rectangle 6"/>
          <p:cNvSpPr>
            <a:spLocks noGrp="1" noChangeArrowheads="1"/>
          </p:cNvSpPr>
          <p:nvPr>
            <p:ph idx="1"/>
          </p:nvPr>
        </p:nvSpPr>
        <p:spPr>
          <a:xfrm>
            <a:off x="805543" y="1698170"/>
            <a:ext cx="7878082" cy="4920117"/>
          </a:xfrm>
        </p:spPr>
        <p:txBody>
          <a:bodyPr lIns="90487" tIns="44450" rIns="90487" bIns="44450" rtlCol="0">
            <a:noAutofit/>
          </a:bodyPr>
          <a:lstStyle/>
          <a:p>
            <a:pPr eaLnBrk="1" fontAlgn="auto" hangingPunct="1">
              <a:buFontTx/>
              <a:buChar char="•"/>
              <a:defRPr/>
            </a:pPr>
            <a:r>
              <a:rPr lang="en-US" sz="2400" dirty="0" smtClean="0"/>
              <a:t>Spatial data files (</a:t>
            </a:r>
            <a:r>
              <a:rPr lang="en-US" sz="2400" dirty="0" err="1" smtClean="0"/>
              <a:t>shp</a:t>
            </a:r>
            <a:r>
              <a:rPr lang="en-US" sz="2400" dirty="0" smtClean="0"/>
              <a:t>, </a:t>
            </a:r>
            <a:r>
              <a:rPr lang="en-US" sz="2400" dirty="0" err="1" smtClean="0"/>
              <a:t>gdb</a:t>
            </a:r>
            <a:r>
              <a:rPr lang="en-US" sz="2400" dirty="0" smtClean="0"/>
              <a:t>, </a:t>
            </a:r>
            <a:r>
              <a:rPr lang="en-US" sz="2400" dirty="0" err="1" smtClean="0"/>
              <a:t>kml</a:t>
            </a:r>
            <a:r>
              <a:rPr lang="en-US" sz="2400" dirty="0" smtClean="0"/>
              <a:t>) with point/polygon locations of species based on survey data </a:t>
            </a:r>
          </a:p>
          <a:p>
            <a:pPr eaLnBrk="1" fontAlgn="auto" hangingPunct="1">
              <a:buFontTx/>
              <a:buChar char="•"/>
              <a:defRPr/>
            </a:pPr>
            <a:r>
              <a:rPr lang="en-US" sz="2400" dirty="0" smtClean="0"/>
              <a:t>Excel spreadsheets or Access databases with species occurrence data</a:t>
            </a:r>
          </a:p>
          <a:p>
            <a:pPr eaLnBrk="1" fontAlgn="auto" hangingPunct="1">
              <a:buFontTx/>
              <a:buChar char="•"/>
              <a:defRPr/>
            </a:pPr>
            <a:r>
              <a:rPr lang="en-US" sz="2400" dirty="0" smtClean="0"/>
              <a:t>Hardcopy reports and/or maps with detailed info on spp. distribution and/or hot spots</a:t>
            </a:r>
          </a:p>
          <a:p>
            <a:pPr eaLnBrk="1" fontAlgn="auto" hangingPunct="1">
              <a:buFontTx/>
              <a:buChar char="•"/>
              <a:defRPr/>
            </a:pPr>
            <a:r>
              <a:rPr lang="en-US" sz="2400" dirty="0" smtClean="0"/>
              <a:t>Expert, local knowledge that can be transferred to maps and notes during a workshop setting</a:t>
            </a:r>
            <a:endParaRPr lang="en-US" sz="2000" dirty="0" smtClean="0"/>
          </a:p>
          <a:p>
            <a:pPr marL="0" indent="0" algn="ctr" eaLnBrk="1" fontAlgn="auto" hangingPunct="1">
              <a:buFont typeface="Arial" charset="0"/>
              <a:buNone/>
              <a:defRPr/>
            </a:pPr>
            <a:r>
              <a:rPr lang="en-US" sz="2400" b="1" dirty="0" smtClean="0">
                <a:solidFill>
                  <a:srgbClr val="130A84"/>
                </a:solidFill>
                <a:effectLst/>
              </a:rPr>
              <a:t>We do not do field surveys, </a:t>
            </a:r>
            <a:r>
              <a:rPr lang="en-US" sz="2400" b="1" dirty="0">
                <a:solidFill>
                  <a:srgbClr val="130A84"/>
                </a:solidFill>
                <a:effectLst/>
              </a:rPr>
              <a:t>so the quality of the data is dependent </a:t>
            </a:r>
            <a:r>
              <a:rPr lang="en-US" sz="2400" b="1" dirty="0" smtClean="0">
                <a:solidFill>
                  <a:srgbClr val="130A84"/>
                </a:solidFill>
                <a:effectLst/>
              </a:rPr>
              <a:t>on providers’ collection and presentation of data, local knowledge of resources plus their</a:t>
            </a:r>
            <a:br>
              <a:rPr lang="en-US" sz="2400" b="1" dirty="0" smtClean="0">
                <a:solidFill>
                  <a:srgbClr val="130A84"/>
                </a:solidFill>
                <a:effectLst/>
              </a:rPr>
            </a:br>
            <a:r>
              <a:rPr lang="en-US" sz="2400" b="1" u="sng" dirty="0" smtClean="0">
                <a:solidFill>
                  <a:srgbClr val="130A84"/>
                </a:solidFill>
                <a:effectLst/>
              </a:rPr>
              <a:t>willingness to participate</a:t>
            </a:r>
            <a:r>
              <a:rPr lang="en-US" sz="2000" b="1" u="sng" dirty="0">
                <a:solidFill>
                  <a:srgbClr val="130A84"/>
                </a:solidFill>
                <a:effectLst/>
              </a:rPr>
              <a:t>.</a:t>
            </a:r>
          </a:p>
        </p:txBody>
      </p:sp>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5"/>
          <p:cNvSpPr>
            <a:spLocks noGrp="1" noChangeArrowheads="1"/>
          </p:cNvSpPr>
          <p:nvPr>
            <p:ph type="title"/>
          </p:nvPr>
        </p:nvSpPr>
        <p:spPr>
          <a:noFill/>
        </p:spPr>
        <p:txBody>
          <a:bodyPr lIns="90487" tIns="44450" rIns="90487" bIns="44450"/>
          <a:lstStyle/>
          <a:p>
            <a:pPr eaLnBrk="1" hangingPunct="1"/>
            <a:r>
              <a:rPr lang="en-US" smtClean="0"/>
              <a:t>Post Meeting Follow Up</a:t>
            </a:r>
          </a:p>
        </p:txBody>
      </p:sp>
      <p:sp>
        <p:nvSpPr>
          <p:cNvPr id="26627" name="Rectangle 6"/>
          <p:cNvSpPr>
            <a:spLocks noGrp="1" noChangeArrowheads="1"/>
          </p:cNvSpPr>
          <p:nvPr>
            <p:ph idx="1"/>
          </p:nvPr>
        </p:nvSpPr>
        <p:spPr/>
        <p:txBody>
          <a:bodyPr lIns="90487" tIns="44450" rIns="90487" bIns="44450"/>
          <a:lstStyle/>
          <a:p>
            <a:pPr eaLnBrk="1" hangingPunct="1"/>
            <a:r>
              <a:rPr lang="en-US" smtClean="0"/>
              <a:t>Post meeting follow up is </a:t>
            </a:r>
            <a:r>
              <a:rPr lang="en-US" u="sng" smtClean="0"/>
              <a:t>critical and extensive</a:t>
            </a:r>
          </a:p>
          <a:p>
            <a:pPr lvl="1" eaLnBrk="1" hangingPunct="1"/>
            <a:r>
              <a:rPr lang="en-US" sz="2400" smtClean="0"/>
              <a:t>A lot of additional contact names are provided during meetings </a:t>
            </a:r>
          </a:p>
          <a:p>
            <a:pPr lvl="1" eaLnBrk="1" hangingPunct="1"/>
            <a:r>
              <a:rPr lang="en-US" sz="2400" smtClean="0"/>
              <a:t>GIS and/or tabular data is often generated, cleaned up, tracked down, etc. after in-person discussions occur, or the data are held by non attendees</a:t>
            </a:r>
          </a:p>
          <a:p>
            <a:pPr lvl="1" eaLnBrk="1" hangingPunct="1"/>
            <a:r>
              <a:rPr lang="en-US" sz="2400" smtClean="0"/>
              <a:t>Gaps are filled once data compilation commences </a:t>
            </a:r>
          </a:p>
          <a:p>
            <a:pPr eaLnBrk="1" hangingPunct="1"/>
            <a:r>
              <a:rPr lang="en-US" smtClean="0"/>
              <a:t>Challenges</a:t>
            </a:r>
          </a:p>
          <a:p>
            <a:pPr lvl="1" eaLnBrk="1" hangingPunct="1"/>
            <a:r>
              <a:rPr lang="en-US" sz="2400" smtClean="0"/>
              <a:t>Tasks 5 and 7 can be time consuming because they require extensive coordination, follow up, and waiting for datasets</a:t>
            </a:r>
          </a:p>
          <a:p>
            <a:pPr marL="1200150" lvl="2" indent="-342900" eaLnBrk="1" hangingPunct="1"/>
            <a:endParaRPr lang="en-US" sz="2000" smtClean="0"/>
          </a:p>
        </p:txBody>
      </p:sp>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5"/>
          <p:cNvSpPr>
            <a:spLocks noGrp="1" noChangeArrowheads="1"/>
          </p:cNvSpPr>
          <p:nvPr>
            <p:ph type="title"/>
          </p:nvPr>
        </p:nvSpPr>
        <p:spPr>
          <a:noFill/>
        </p:spPr>
        <p:txBody>
          <a:bodyPr lIns="90487" tIns="44450" rIns="90487" bIns="44450"/>
          <a:lstStyle/>
          <a:p>
            <a:pPr eaLnBrk="1" hangingPunct="1"/>
            <a:r>
              <a:rPr lang="en-US" smtClean="0"/>
              <a:t>Integration of Data Sets</a:t>
            </a:r>
          </a:p>
        </p:txBody>
      </p:sp>
      <p:sp>
        <p:nvSpPr>
          <p:cNvPr id="27651" name="Rectangle 6"/>
          <p:cNvSpPr>
            <a:spLocks noGrp="1" noChangeArrowheads="1"/>
          </p:cNvSpPr>
          <p:nvPr>
            <p:ph idx="1"/>
          </p:nvPr>
        </p:nvSpPr>
        <p:spPr/>
        <p:txBody>
          <a:bodyPr lIns="90487" tIns="44450" rIns="90487" bIns="44450"/>
          <a:lstStyle/>
          <a:p>
            <a:pPr eaLnBrk="1" hangingPunct="1"/>
            <a:r>
              <a:rPr lang="en-US" sz="2800" smtClean="0"/>
              <a:t>Biologists provide GIS with spreadsheet of all data sets that are to be included with specific instructions on use of attributes, inclusion/exclusion of features</a:t>
            </a:r>
          </a:p>
          <a:p>
            <a:pPr eaLnBrk="1" hangingPunct="1"/>
            <a:r>
              <a:rPr lang="en-US" sz="2800" smtClean="0"/>
              <a:t>Biologists provide GIS with hand drawn features on base maps (typically 1:24,000 quads) with detailed tabular information used to create RARNUMS </a:t>
            </a:r>
          </a:p>
          <a:p>
            <a:pPr eaLnBrk="1" hangingPunct="1"/>
            <a:r>
              <a:rPr lang="en-US" sz="2800" smtClean="0"/>
              <a:t>Data entered into geodatabase following ESI data structure</a:t>
            </a:r>
          </a:p>
          <a:p>
            <a:pPr eaLnBrk="1" hangingPunct="1"/>
            <a:r>
              <a:rPr lang="en-US" sz="2800" smtClean="0"/>
              <a:t>Draft maps and/or ESIViewer produced</a:t>
            </a:r>
            <a:endParaRPr lang="en-US" sz="2000" smtClean="0"/>
          </a:p>
          <a:p>
            <a:pPr marL="1314450" lvl="2" indent="-457200" eaLnBrk="1" hangingPunct="1"/>
            <a:endParaRPr lang="en-US" sz="2000" smtClean="0"/>
          </a:p>
        </p:txBody>
      </p:sp>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5"/>
          <p:cNvSpPr>
            <a:spLocks noGrp="1" noChangeArrowheads="1"/>
          </p:cNvSpPr>
          <p:nvPr>
            <p:ph type="title"/>
          </p:nvPr>
        </p:nvSpPr>
        <p:spPr>
          <a:noFill/>
        </p:spPr>
        <p:txBody>
          <a:bodyPr lIns="90487" tIns="44450" rIns="90487" bIns="44450"/>
          <a:lstStyle/>
          <a:p>
            <a:pPr eaLnBrk="1" hangingPunct="1"/>
            <a:r>
              <a:rPr lang="en-US" dirty="0" smtClean="0"/>
              <a:t>Review Process</a:t>
            </a:r>
          </a:p>
        </p:txBody>
      </p:sp>
      <p:sp>
        <p:nvSpPr>
          <p:cNvPr id="37891" name="Rectangle 6"/>
          <p:cNvSpPr>
            <a:spLocks noGrp="1" noChangeArrowheads="1"/>
          </p:cNvSpPr>
          <p:nvPr>
            <p:ph idx="1"/>
          </p:nvPr>
        </p:nvSpPr>
        <p:spPr/>
        <p:txBody>
          <a:bodyPr lIns="90487" tIns="44450" rIns="90487" bIns="44450" rtlCol="0">
            <a:noAutofit/>
          </a:bodyPr>
          <a:lstStyle/>
          <a:p>
            <a:pPr eaLnBrk="1" fontAlgn="auto" hangingPunct="1">
              <a:spcBef>
                <a:spcPts val="600"/>
              </a:spcBef>
              <a:spcAft>
                <a:spcPts val="600"/>
              </a:spcAft>
              <a:defRPr/>
            </a:pPr>
            <a:r>
              <a:rPr lang="en-US" sz="2800" dirty="0" smtClean="0"/>
              <a:t>Quick overview of review process</a:t>
            </a:r>
          </a:p>
          <a:p>
            <a:pPr lvl="1" eaLnBrk="1" fontAlgn="auto" hangingPunct="1">
              <a:spcBef>
                <a:spcPts val="600"/>
              </a:spcBef>
              <a:spcAft>
                <a:spcPts val="600"/>
              </a:spcAft>
              <a:defRPr/>
            </a:pPr>
            <a:r>
              <a:rPr lang="en-US" sz="2400" dirty="0" smtClean="0"/>
              <a:t>Contact all data providers</a:t>
            </a:r>
          </a:p>
          <a:p>
            <a:pPr lvl="1" eaLnBrk="1" fontAlgn="auto" hangingPunct="1">
              <a:spcBef>
                <a:spcPts val="600"/>
              </a:spcBef>
              <a:spcAft>
                <a:spcPts val="600"/>
              </a:spcAft>
              <a:defRPr/>
            </a:pPr>
            <a:r>
              <a:rPr lang="en-US" sz="2400" dirty="0" smtClean="0"/>
              <a:t>Contact non-providers who could be key contributors</a:t>
            </a:r>
          </a:p>
          <a:p>
            <a:pPr lvl="1" eaLnBrk="1" fontAlgn="auto" hangingPunct="1">
              <a:spcBef>
                <a:spcPts val="600"/>
              </a:spcBef>
              <a:spcAft>
                <a:spcPts val="600"/>
              </a:spcAft>
              <a:defRPr/>
            </a:pPr>
            <a:r>
              <a:rPr lang="en-US" sz="2400" dirty="0" smtClean="0"/>
              <a:t>Hardcopy product: upload </a:t>
            </a:r>
            <a:r>
              <a:rPr lang="en-US" sz="2400" dirty="0" err="1" smtClean="0"/>
              <a:t>pdfs</a:t>
            </a:r>
            <a:r>
              <a:rPr lang="en-US" sz="2400" dirty="0" smtClean="0"/>
              <a:t> to ftp site for pre-meeting review</a:t>
            </a:r>
          </a:p>
          <a:p>
            <a:pPr lvl="1" eaLnBrk="1" fontAlgn="auto" hangingPunct="1">
              <a:spcBef>
                <a:spcPts val="600"/>
              </a:spcBef>
              <a:spcAft>
                <a:spcPts val="600"/>
              </a:spcAft>
              <a:defRPr/>
            </a:pPr>
            <a:r>
              <a:rPr lang="en-US" sz="2400" dirty="0" smtClean="0"/>
              <a:t>Digital only product (FL): prepare </a:t>
            </a:r>
            <a:r>
              <a:rPr lang="en-US" sz="2400" dirty="0" err="1" smtClean="0"/>
              <a:t>ESIViewer</a:t>
            </a:r>
            <a:endParaRPr lang="en-US" sz="2400" dirty="0" smtClean="0"/>
          </a:p>
          <a:p>
            <a:pPr lvl="1" eaLnBrk="1" fontAlgn="auto" hangingPunct="1">
              <a:spcBef>
                <a:spcPts val="600"/>
              </a:spcBef>
              <a:spcAft>
                <a:spcPts val="600"/>
              </a:spcAft>
              <a:defRPr/>
            </a:pPr>
            <a:r>
              <a:rPr lang="en-US" sz="2400" dirty="0" smtClean="0"/>
              <a:t>Spend one week on repeat workshops to collect review edits</a:t>
            </a:r>
          </a:p>
          <a:p>
            <a:pPr lvl="1" eaLnBrk="1" fontAlgn="auto" hangingPunct="1">
              <a:spcBef>
                <a:spcPts val="600"/>
              </a:spcBef>
              <a:spcAft>
                <a:spcPts val="600"/>
              </a:spcAft>
              <a:defRPr/>
            </a:pPr>
            <a:r>
              <a:rPr lang="en-US" sz="2400" dirty="0" smtClean="0"/>
              <a:t>Follow up with those who did not attend</a:t>
            </a:r>
          </a:p>
          <a:p>
            <a:pPr lvl="1" eaLnBrk="1" fontAlgn="auto" hangingPunct="1">
              <a:spcBef>
                <a:spcPts val="600"/>
              </a:spcBef>
              <a:spcAft>
                <a:spcPts val="600"/>
              </a:spcAft>
              <a:defRPr/>
            </a:pPr>
            <a:r>
              <a:rPr lang="en-US" sz="2400" dirty="0" smtClean="0"/>
              <a:t>Incorporate all appropriate edits to generate the final products</a:t>
            </a:r>
          </a:p>
          <a:p>
            <a:pPr marL="914400" lvl="2" indent="0" eaLnBrk="1" fontAlgn="auto" hangingPunct="1">
              <a:spcAft>
                <a:spcPts val="0"/>
              </a:spcAft>
              <a:buFont typeface="Times" charset="0"/>
              <a:buNone/>
              <a:defRPr/>
            </a:pPr>
            <a:endParaRPr lang="en-US" sz="2000" dirty="0" smtClean="0"/>
          </a:p>
          <a:p>
            <a:pPr marL="1314450" lvl="2" indent="-457200" eaLnBrk="1" fontAlgn="auto" hangingPunct="1">
              <a:spcAft>
                <a:spcPts val="0"/>
              </a:spcAft>
              <a:buFont typeface="Arial" pitchFamily="34" charset="0"/>
              <a:buChar char="•"/>
              <a:defRPr/>
            </a:pPr>
            <a:endParaRPr lang="en-US" sz="2000" dirty="0" smtClean="0"/>
          </a:p>
        </p:txBody>
      </p:sp>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5"/>
          <p:cNvSpPr>
            <a:spLocks noGrp="1" noChangeArrowheads="1"/>
          </p:cNvSpPr>
          <p:nvPr>
            <p:ph type="title"/>
          </p:nvPr>
        </p:nvSpPr>
        <p:spPr>
          <a:noFill/>
        </p:spPr>
        <p:txBody>
          <a:bodyPr lIns="90487" tIns="44450" rIns="90487" bIns="44450"/>
          <a:lstStyle/>
          <a:p>
            <a:pPr eaLnBrk="1" hangingPunct="1"/>
            <a:r>
              <a:rPr lang="en-US" smtClean="0"/>
              <a:t>Common Feedback from </a:t>
            </a:r>
            <a:br>
              <a:rPr lang="en-US" smtClean="0"/>
            </a:br>
            <a:r>
              <a:rPr lang="en-US" smtClean="0"/>
              <a:t>Data Providers</a:t>
            </a:r>
          </a:p>
        </p:txBody>
      </p:sp>
      <p:sp>
        <p:nvSpPr>
          <p:cNvPr id="37891" name="Rectangle 6"/>
          <p:cNvSpPr>
            <a:spLocks noGrp="1" noChangeArrowheads="1"/>
          </p:cNvSpPr>
          <p:nvPr>
            <p:ph type="body" sz="quarter" idx="10"/>
          </p:nvPr>
        </p:nvSpPr>
        <p:spPr>
          <a:xfrm>
            <a:off x="838200" y="1981200"/>
            <a:ext cx="7848600" cy="4572000"/>
          </a:xfrm>
        </p:spPr>
        <p:txBody>
          <a:bodyPr lIns="90487" tIns="44450" rIns="90487" bIns="44450" rtlCol="0">
            <a:normAutofit lnSpcReduction="10000"/>
          </a:bodyPr>
          <a:lstStyle/>
          <a:p>
            <a:pPr eaLnBrk="1" fontAlgn="auto" hangingPunct="1">
              <a:defRPr/>
            </a:pPr>
            <a:r>
              <a:rPr lang="en-US" sz="2800" dirty="0" smtClean="0"/>
              <a:t>How often will this ESI be updated? </a:t>
            </a:r>
          </a:p>
          <a:p>
            <a:pPr lvl="1" eaLnBrk="1" fontAlgn="auto" hangingPunct="1">
              <a:spcAft>
                <a:spcPts val="1200"/>
              </a:spcAft>
              <a:defRPr/>
            </a:pPr>
            <a:r>
              <a:rPr lang="en-US" sz="2400" dirty="0" smtClean="0"/>
              <a:t>Answer: It has been 15 years since the last update.</a:t>
            </a:r>
          </a:p>
          <a:p>
            <a:pPr lvl="1" eaLnBrk="1" fontAlgn="auto" hangingPunct="1">
              <a:spcAft>
                <a:spcPts val="1200"/>
              </a:spcAft>
              <a:defRPr/>
            </a:pPr>
            <a:r>
              <a:rPr lang="en-US" sz="2400" dirty="0" smtClean="0"/>
              <a:t>Response: OK, well I should give you multiple years of data to show more of a historical pattern of use than ‘current’ conditions. Also, animals move, so we should be more general as to what habitats they COULD occur in. </a:t>
            </a:r>
          </a:p>
          <a:p>
            <a:pPr eaLnBrk="1" fontAlgn="auto" hangingPunct="1">
              <a:defRPr/>
            </a:pPr>
            <a:r>
              <a:rPr lang="en-US" sz="2800" dirty="0" smtClean="0"/>
              <a:t>We don’t have consistent hot spot information for the whole study area, so I’d prefer to give you general habitat use info in place of (or in addition to) the more important areas we know about. </a:t>
            </a:r>
          </a:p>
          <a:p>
            <a:pPr eaLnBrk="1" fontAlgn="auto" hangingPunct="1">
              <a:spcAft>
                <a:spcPts val="0"/>
              </a:spcAft>
              <a:buFontTx/>
              <a:buChar char="•"/>
              <a:defRPr/>
            </a:pPr>
            <a:endParaRPr lang="en-US" sz="2400" dirty="0" smtClean="0"/>
          </a:p>
          <a:p>
            <a:pPr lvl="1" eaLnBrk="1" fontAlgn="auto" hangingPunct="1">
              <a:spcAft>
                <a:spcPts val="0"/>
              </a:spcAft>
              <a:buFontTx/>
              <a:buChar char="•"/>
              <a:defRPr/>
            </a:pPr>
            <a:endParaRPr lang="en-US" sz="2400" dirty="0" smtClean="0"/>
          </a:p>
          <a:p>
            <a:pPr eaLnBrk="1" fontAlgn="auto" hangingPunct="1">
              <a:spcAft>
                <a:spcPts val="0"/>
              </a:spcAft>
              <a:buFontTx/>
              <a:buChar char="•"/>
              <a:defRPr/>
            </a:pPr>
            <a:endParaRPr lang="en-US" sz="2000" dirty="0" smtClean="0"/>
          </a:p>
          <a:p>
            <a:pPr eaLnBrk="1" fontAlgn="auto" hangingPunct="1">
              <a:spcAft>
                <a:spcPts val="0"/>
              </a:spcAft>
              <a:buFontTx/>
              <a:buChar char="•"/>
              <a:defRPr/>
            </a:pPr>
            <a:endParaRPr lang="en-US" sz="2000" dirty="0" smtClean="0"/>
          </a:p>
          <a:p>
            <a:pPr eaLnBrk="1" fontAlgn="auto" hangingPunct="1">
              <a:spcAft>
                <a:spcPts val="0"/>
              </a:spcAft>
              <a:buFontTx/>
              <a:buChar char="•"/>
              <a:defRPr/>
            </a:pPr>
            <a:endParaRPr lang="en-US" sz="2000" dirty="0" smtClean="0"/>
          </a:p>
          <a:p>
            <a:pPr eaLnBrk="1" fontAlgn="auto" hangingPunct="1">
              <a:spcAft>
                <a:spcPts val="0"/>
              </a:spcAft>
              <a:buFontTx/>
              <a:buChar char="•"/>
              <a:defRPr/>
            </a:pPr>
            <a:endParaRPr lang="en-US" sz="2000" dirty="0" smtClean="0"/>
          </a:p>
          <a:p>
            <a:pPr eaLnBrk="1" fontAlgn="auto" hangingPunct="1">
              <a:spcAft>
                <a:spcPts val="0"/>
              </a:spcAft>
              <a:buFontTx/>
              <a:buChar char="•"/>
              <a:defRPr/>
            </a:pPr>
            <a:endParaRPr lang="en-US" sz="1600" dirty="0" smtClean="0"/>
          </a:p>
          <a:p>
            <a:pPr marL="457200" lvl="1" indent="0" eaLnBrk="1" fontAlgn="auto" hangingPunct="1">
              <a:spcAft>
                <a:spcPts val="0"/>
              </a:spcAft>
              <a:buFont typeface="Times" charset="0"/>
              <a:buNone/>
              <a:defRPr/>
            </a:pPr>
            <a:endParaRPr lang="en-US" sz="2000" dirty="0" smtClean="0"/>
          </a:p>
          <a:p>
            <a:pPr lvl="1" eaLnBrk="1" fontAlgn="auto" hangingPunct="1">
              <a:spcAft>
                <a:spcPts val="0"/>
              </a:spcAft>
              <a:buFontTx/>
              <a:buChar char="•"/>
              <a:defRPr/>
            </a:pPr>
            <a:endParaRPr lang="en-US" sz="1600" dirty="0" smtClean="0"/>
          </a:p>
          <a:p>
            <a:pPr marL="1314450" lvl="2" indent="-457200" eaLnBrk="1" fontAlgn="auto" hangingPunct="1">
              <a:spcAft>
                <a:spcPts val="0"/>
              </a:spcAft>
              <a:buFont typeface="Arial" pitchFamily="34" charset="0"/>
              <a:buChar char="•"/>
              <a:defRPr/>
            </a:pPr>
            <a:endParaRPr lang="en-US" sz="2000" dirty="0" smtClean="0"/>
          </a:p>
        </p:txBody>
      </p:sp>
    </p:spTree>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p:nvPr>
        </p:nvSpPr>
        <p:spPr/>
        <p:txBody>
          <a:bodyPr/>
          <a:lstStyle/>
          <a:p>
            <a:r>
              <a:rPr lang="en-US" dirty="0" smtClean="0"/>
              <a:t>Common Feedback from </a:t>
            </a:r>
            <a:br>
              <a:rPr lang="en-US" dirty="0" smtClean="0"/>
            </a:br>
            <a:r>
              <a:rPr lang="en-US" dirty="0" smtClean="0"/>
              <a:t>Data Providers</a:t>
            </a:r>
          </a:p>
        </p:txBody>
      </p:sp>
      <p:sp>
        <p:nvSpPr>
          <p:cNvPr id="30723" name="Content Placeholder 2"/>
          <p:cNvSpPr>
            <a:spLocks noGrp="1"/>
          </p:cNvSpPr>
          <p:nvPr>
            <p:ph type="body" sz="quarter" idx="10"/>
          </p:nvPr>
        </p:nvSpPr>
        <p:spPr/>
        <p:txBody>
          <a:bodyPr/>
          <a:lstStyle/>
          <a:p>
            <a:r>
              <a:rPr lang="en-US" sz="2400" dirty="0" smtClean="0"/>
              <a:t>Often group splits over the following issue:</a:t>
            </a:r>
          </a:p>
          <a:p>
            <a:pPr lvl="1"/>
            <a:r>
              <a:rPr lang="en-US" sz="2000" dirty="0" smtClean="0"/>
              <a:t>If this data is used for things other than spill response, I want to make sure that I’m very inclusive of all habitats and/or species that COULD occur to err on the side of protection.</a:t>
            </a:r>
          </a:p>
          <a:p>
            <a:pPr lvl="1"/>
            <a:r>
              <a:rPr lang="en-US" sz="2000" dirty="0" smtClean="0"/>
              <a:t>OR: We should group species and limit what we include to stick to oil spill response purpose and/or simplify/generalize what is mapped.</a:t>
            </a:r>
            <a:endParaRPr lang="en-US" sz="2400" dirty="0" smtClean="0"/>
          </a:p>
          <a:p>
            <a:r>
              <a:rPr lang="en-US" sz="2400" dirty="0" smtClean="0"/>
              <a:t>Hurricanes, etc. could, or have, greatly impacted the locations of nests, barrier islands, etc.</a:t>
            </a:r>
          </a:p>
          <a:p>
            <a:r>
              <a:rPr lang="en-US" sz="2400" dirty="0" smtClean="0"/>
              <a:t>Funding! A lot of our surveys have been cut and/or we don’t have funding or time to do systematic statewide surveys anymore (move toward citizen science) OR to summarize the survey data we have.</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5"/>
          <p:cNvSpPr>
            <a:spLocks noGrp="1" noChangeArrowheads="1"/>
          </p:cNvSpPr>
          <p:nvPr>
            <p:ph type="title"/>
          </p:nvPr>
        </p:nvSpPr>
        <p:spPr>
          <a:noFill/>
        </p:spPr>
        <p:txBody>
          <a:bodyPr lIns="90487" tIns="44450" rIns="90487" bIns="44450"/>
          <a:lstStyle/>
          <a:p>
            <a:pPr eaLnBrk="1" hangingPunct="1"/>
            <a:r>
              <a:rPr lang="en-US" smtClean="0"/>
              <a:t>Common Feedback from </a:t>
            </a:r>
            <a:br>
              <a:rPr lang="en-US" smtClean="0"/>
            </a:br>
            <a:r>
              <a:rPr lang="en-US" smtClean="0"/>
              <a:t>Data Providers</a:t>
            </a:r>
          </a:p>
        </p:txBody>
      </p:sp>
      <p:sp>
        <p:nvSpPr>
          <p:cNvPr id="37891" name="Rectangle 6"/>
          <p:cNvSpPr>
            <a:spLocks noGrp="1" noChangeArrowheads="1"/>
          </p:cNvSpPr>
          <p:nvPr>
            <p:ph type="body" sz="quarter" idx="10"/>
          </p:nvPr>
        </p:nvSpPr>
        <p:spPr/>
        <p:txBody>
          <a:bodyPr lIns="90487" tIns="44450" rIns="90487" bIns="44450" rtlCol="0">
            <a:normAutofit/>
          </a:bodyPr>
          <a:lstStyle/>
          <a:p>
            <a:pPr marL="0" indent="0" eaLnBrk="1" fontAlgn="auto" hangingPunct="1">
              <a:spcAft>
                <a:spcPts val="0"/>
              </a:spcAft>
              <a:buFont typeface="Arial" charset="0"/>
              <a:buNone/>
              <a:defRPr/>
            </a:pPr>
            <a:r>
              <a:rPr lang="en-US" dirty="0" smtClean="0"/>
              <a:t>One of the most common questions/comments:</a:t>
            </a:r>
          </a:p>
          <a:p>
            <a:pPr marL="457200" lvl="1" indent="0" eaLnBrk="1" fontAlgn="auto" hangingPunct="1">
              <a:spcAft>
                <a:spcPts val="0"/>
              </a:spcAft>
              <a:buFont typeface="Arial" charset="0"/>
              <a:buNone/>
              <a:defRPr/>
            </a:pPr>
            <a:r>
              <a:rPr lang="en-US" dirty="0" smtClean="0"/>
              <a:t>“I was just asked to do this ‘same exercise’ for NOAA/the State/some other group or project. Is this the same thing? Do you know about and are you coordinating with projects X, Y, and Z?“ </a:t>
            </a:r>
          </a:p>
          <a:p>
            <a:pPr eaLnBrk="1" fontAlgn="auto" hangingPunct="1">
              <a:spcAft>
                <a:spcPts val="0"/>
              </a:spcAft>
              <a:buFontTx/>
              <a:buChar char="•"/>
              <a:defRPr/>
            </a:pPr>
            <a:endParaRPr lang="en-US" sz="2400" dirty="0" smtClean="0"/>
          </a:p>
          <a:p>
            <a:pPr lvl="1" eaLnBrk="1" fontAlgn="auto" hangingPunct="1">
              <a:spcAft>
                <a:spcPts val="0"/>
              </a:spcAft>
              <a:buFontTx/>
              <a:buChar char="•"/>
              <a:defRPr/>
            </a:pPr>
            <a:endParaRPr lang="en-US" sz="2400" dirty="0" smtClean="0"/>
          </a:p>
          <a:p>
            <a:pPr eaLnBrk="1" fontAlgn="auto" hangingPunct="1">
              <a:spcAft>
                <a:spcPts val="0"/>
              </a:spcAft>
              <a:buFontTx/>
              <a:buChar char="•"/>
              <a:defRPr/>
            </a:pPr>
            <a:endParaRPr lang="en-US" sz="2000" dirty="0" smtClean="0"/>
          </a:p>
          <a:p>
            <a:pPr eaLnBrk="1" fontAlgn="auto" hangingPunct="1">
              <a:spcAft>
                <a:spcPts val="0"/>
              </a:spcAft>
              <a:buFontTx/>
              <a:buChar char="•"/>
              <a:defRPr/>
            </a:pPr>
            <a:endParaRPr lang="en-US" sz="2000" dirty="0" smtClean="0"/>
          </a:p>
          <a:p>
            <a:pPr eaLnBrk="1" fontAlgn="auto" hangingPunct="1">
              <a:spcAft>
                <a:spcPts val="0"/>
              </a:spcAft>
              <a:buFontTx/>
              <a:buChar char="•"/>
              <a:defRPr/>
            </a:pPr>
            <a:endParaRPr lang="en-US" sz="2000" dirty="0" smtClean="0"/>
          </a:p>
          <a:p>
            <a:pPr eaLnBrk="1" fontAlgn="auto" hangingPunct="1">
              <a:spcAft>
                <a:spcPts val="0"/>
              </a:spcAft>
              <a:buFontTx/>
              <a:buChar char="•"/>
              <a:defRPr/>
            </a:pPr>
            <a:endParaRPr lang="en-US" sz="2000" dirty="0" smtClean="0"/>
          </a:p>
          <a:p>
            <a:pPr eaLnBrk="1" fontAlgn="auto" hangingPunct="1">
              <a:spcAft>
                <a:spcPts val="0"/>
              </a:spcAft>
              <a:buFontTx/>
              <a:buChar char="•"/>
              <a:defRPr/>
            </a:pPr>
            <a:endParaRPr lang="en-US" sz="1600" dirty="0" smtClean="0"/>
          </a:p>
          <a:p>
            <a:pPr marL="457200" lvl="1" indent="0" eaLnBrk="1" fontAlgn="auto" hangingPunct="1">
              <a:spcAft>
                <a:spcPts val="0"/>
              </a:spcAft>
              <a:buFont typeface="Times" charset="0"/>
              <a:buNone/>
              <a:defRPr/>
            </a:pPr>
            <a:endParaRPr lang="en-US" sz="2000" dirty="0" smtClean="0"/>
          </a:p>
          <a:p>
            <a:pPr lvl="1" eaLnBrk="1" fontAlgn="auto" hangingPunct="1">
              <a:spcAft>
                <a:spcPts val="0"/>
              </a:spcAft>
              <a:buFontTx/>
              <a:buChar char="•"/>
              <a:defRPr/>
            </a:pPr>
            <a:endParaRPr lang="en-US" sz="1600" dirty="0" smtClean="0"/>
          </a:p>
          <a:p>
            <a:pPr marL="1314450" lvl="2" indent="-457200" eaLnBrk="1" fontAlgn="auto" hangingPunct="1">
              <a:spcAft>
                <a:spcPts val="0"/>
              </a:spcAft>
              <a:buFont typeface="Arial" pitchFamily="34" charset="0"/>
              <a:buChar char="•"/>
              <a:defRPr/>
            </a:pPr>
            <a:endParaRPr lang="en-US" sz="2000" dirty="0" smtClean="0"/>
          </a:p>
        </p:txBody>
      </p:sp>
    </p:spTree>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defRPr/>
            </a:pPr>
            <a:r>
              <a:rPr lang="en-US" dirty="0" smtClean="0"/>
              <a:t>Example source datasets and ESI integration</a:t>
            </a:r>
            <a:endParaRPr lang="en-US"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844451" y="223837"/>
            <a:ext cx="7199411" cy="825715"/>
          </a:xfrm>
        </p:spPr>
        <p:txBody>
          <a:bodyPr/>
          <a:lstStyle/>
          <a:p>
            <a:r>
              <a:rPr lang="en-US" dirty="0" smtClean="0"/>
              <a:t>South Florida Project Extent</a:t>
            </a:r>
            <a:endParaRPr lang="en-US"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399" y="1142999"/>
            <a:ext cx="7129463" cy="5458495"/>
          </a:xfrm>
          <a:prstGeom prst="rect">
            <a:avLst/>
          </a:prstGeom>
        </p:spPr>
      </p:pic>
    </p:spTree>
    <p:extLst>
      <p:ext uri="{BB962C8B-B14F-4D97-AF65-F5344CB8AC3E}">
        <p14:creationId xmlns:p14="http://schemas.microsoft.com/office/powerpoint/2010/main" val="88689898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7"/>
          <p:cNvSpPr>
            <a:spLocks noGrp="1"/>
          </p:cNvSpPr>
          <p:nvPr>
            <p:ph type="title" idx="4294967295"/>
          </p:nvPr>
        </p:nvSpPr>
        <p:spPr>
          <a:xfrm>
            <a:off x="488950" y="223838"/>
            <a:ext cx="3008313" cy="2222500"/>
          </a:xfrm>
        </p:spPr>
        <p:txBody>
          <a:bodyPr anchor="t"/>
          <a:lstStyle/>
          <a:p>
            <a:r>
              <a:rPr lang="en-US" sz="3600" dirty="0" smtClean="0"/>
              <a:t>Expert Drawn Polygons: VA Waterfowl</a:t>
            </a:r>
          </a:p>
        </p:txBody>
      </p:sp>
      <p:pic>
        <p:nvPicPr>
          <p:cNvPr id="348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06875" y="66675"/>
            <a:ext cx="4830763" cy="6680200"/>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grpSp>
        <p:nvGrpSpPr>
          <p:cNvPr id="4" name="Group 3"/>
          <p:cNvGrpSpPr/>
          <p:nvPr/>
        </p:nvGrpSpPr>
        <p:grpSpPr>
          <a:xfrm>
            <a:off x="-554945" y="979488"/>
            <a:ext cx="6172201" cy="2438400"/>
            <a:chOff x="-369888" y="304800"/>
            <a:chExt cx="6172201" cy="2438400"/>
          </a:xfrm>
        </p:grpSpPr>
        <p:sp>
          <p:nvSpPr>
            <p:cNvPr id="5" name="Oval 7"/>
            <p:cNvSpPr>
              <a:spLocks noChangeArrowheads="1"/>
            </p:cNvSpPr>
            <p:nvPr userDrawn="1"/>
          </p:nvSpPr>
          <p:spPr bwMode="auto">
            <a:xfrm>
              <a:off x="412750" y="1109663"/>
              <a:ext cx="573088" cy="569912"/>
            </a:xfrm>
            <a:prstGeom prst="ellipse">
              <a:avLst/>
            </a:prstGeom>
            <a:gradFill rotWithShape="0">
              <a:gsLst>
                <a:gs pos="0">
                  <a:schemeClr val="accent1"/>
                </a:gs>
                <a:gs pos="100000">
                  <a:srgbClr val="070A40">
                    <a:alpha val="0"/>
                  </a:srgbClr>
                </a:gs>
              </a:gsLst>
              <a:path path="shape">
                <a:fillToRect l="50000" t="50000" r="50000" b="50000"/>
              </a:path>
            </a:gradFill>
            <a:ln w="9525">
              <a:noFill/>
              <a:round/>
              <a:headEnd/>
              <a:tailEnd/>
            </a:ln>
            <a:effectLst/>
          </p:spPr>
          <p:txBody>
            <a:bodyPr wrap="none" anchor="ctr"/>
            <a:lstStyle/>
            <a:p>
              <a:pPr>
                <a:defRPr/>
              </a:pPr>
              <a:endParaRPr lang="es-CO" sz="1800">
                <a:latin typeface="Arial" pitchFamily="34" charset="0"/>
                <a:ea typeface="+mn-ea"/>
                <a:cs typeface="+mn-cs"/>
              </a:endParaRPr>
            </a:p>
          </p:txBody>
        </p:sp>
        <p:sp>
          <p:nvSpPr>
            <p:cNvPr id="6" name="Rectangle 11"/>
            <p:cNvSpPr>
              <a:spLocks noChangeArrowheads="1"/>
            </p:cNvSpPr>
            <p:nvPr userDrawn="1"/>
          </p:nvSpPr>
          <p:spPr bwMode="auto">
            <a:xfrm>
              <a:off x="771525" y="1385888"/>
              <a:ext cx="5030788" cy="26987"/>
            </a:xfrm>
            <a:prstGeom prst="rect">
              <a:avLst/>
            </a:prstGeom>
            <a:gradFill rotWithShape="0">
              <a:gsLst>
                <a:gs pos="0">
                  <a:schemeClr val="bg1">
                    <a:gamma/>
                    <a:tint val="0"/>
                    <a:invGamma/>
                  </a:schemeClr>
                </a:gs>
                <a:gs pos="100000">
                  <a:schemeClr val="bg1">
                    <a:alpha val="0"/>
                  </a:schemeClr>
                </a:gs>
              </a:gsLst>
              <a:lin ang="0" scaled="1"/>
            </a:gradFill>
            <a:ln w="9525">
              <a:noFill/>
              <a:miter lim="800000"/>
              <a:headEnd/>
              <a:tailEnd/>
            </a:ln>
            <a:effectLst/>
          </p:spPr>
          <p:txBody>
            <a:bodyPr wrap="none" anchor="ctr"/>
            <a:lstStyle/>
            <a:p>
              <a:pPr>
                <a:defRPr/>
              </a:pPr>
              <a:endParaRPr lang="es-CO" sz="1800">
                <a:latin typeface="Arial" pitchFamily="34" charset="0"/>
                <a:ea typeface="+mn-ea"/>
                <a:cs typeface="+mn-cs"/>
              </a:endParaRPr>
            </a:p>
          </p:txBody>
        </p:sp>
        <p:sp>
          <p:nvSpPr>
            <p:cNvPr id="7" name="Oval 8"/>
            <p:cNvSpPr>
              <a:spLocks noChangeArrowheads="1"/>
            </p:cNvSpPr>
            <p:nvPr userDrawn="1"/>
          </p:nvSpPr>
          <p:spPr bwMode="auto">
            <a:xfrm>
              <a:off x="569913" y="1273175"/>
              <a:ext cx="260350" cy="247650"/>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noFill/>
              <a:round/>
              <a:headEnd/>
              <a:tailEnd/>
            </a:ln>
            <a:effectLst/>
          </p:spPr>
          <p:txBody>
            <a:bodyPr wrap="none" anchor="ctr"/>
            <a:lstStyle/>
            <a:p>
              <a:pPr>
                <a:defRPr/>
              </a:pPr>
              <a:endParaRPr lang="es-CO" sz="1800">
                <a:latin typeface="Arial" pitchFamily="34" charset="0"/>
                <a:ea typeface="+mn-ea"/>
                <a:cs typeface="+mn-cs"/>
              </a:endParaRPr>
            </a:p>
          </p:txBody>
        </p:sp>
        <p:sp>
          <p:nvSpPr>
            <p:cNvPr id="8" name="Rectangle 9"/>
            <p:cNvSpPr>
              <a:spLocks noChangeArrowheads="1"/>
            </p:cNvSpPr>
            <p:nvPr userDrawn="1"/>
          </p:nvSpPr>
          <p:spPr bwMode="auto">
            <a:xfrm>
              <a:off x="-369888" y="1385888"/>
              <a:ext cx="2286001" cy="26987"/>
            </a:xfrm>
            <a:prstGeom prst="rect">
              <a:avLst/>
            </a:prstGeom>
            <a:gradFill rotWithShape="0">
              <a:gsLst>
                <a:gs pos="0">
                  <a:schemeClr val="bg1">
                    <a:alpha val="0"/>
                  </a:schemeClr>
                </a:gs>
                <a:gs pos="50000">
                  <a:schemeClr val="bg1">
                    <a:gamma/>
                    <a:tint val="0"/>
                    <a:invGamma/>
                  </a:schemeClr>
                </a:gs>
                <a:gs pos="100000">
                  <a:schemeClr val="bg1">
                    <a:alpha val="0"/>
                  </a:schemeClr>
                </a:gs>
              </a:gsLst>
              <a:lin ang="0" scaled="1"/>
            </a:gradFill>
            <a:ln w="9525">
              <a:noFill/>
              <a:miter lim="800000"/>
              <a:headEnd/>
              <a:tailEnd/>
            </a:ln>
            <a:effectLst/>
          </p:spPr>
          <p:txBody>
            <a:bodyPr wrap="none" anchor="ctr"/>
            <a:lstStyle/>
            <a:p>
              <a:pPr>
                <a:defRPr/>
              </a:pPr>
              <a:endParaRPr lang="es-CO" sz="1800">
                <a:latin typeface="Arial" pitchFamily="34" charset="0"/>
                <a:ea typeface="+mn-ea"/>
                <a:cs typeface="+mn-cs"/>
              </a:endParaRPr>
            </a:p>
          </p:txBody>
        </p:sp>
        <p:sp>
          <p:nvSpPr>
            <p:cNvPr id="9" name="Rectangle 10"/>
            <p:cNvSpPr>
              <a:spLocks noChangeArrowheads="1"/>
            </p:cNvSpPr>
            <p:nvPr userDrawn="1"/>
          </p:nvSpPr>
          <p:spPr bwMode="auto">
            <a:xfrm>
              <a:off x="685800" y="304800"/>
              <a:ext cx="26988" cy="2438400"/>
            </a:xfrm>
            <a:prstGeom prst="rect">
              <a:avLst/>
            </a:prstGeom>
            <a:gradFill rotWithShape="0">
              <a:gsLst>
                <a:gs pos="0">
                  <a:schemeClr val="bg1">
                    <a:alpha val="0"/>
                  </a:schemeClr>
                </a:gs>
                <a:gs pos="50000">
                  <a:schemeClr val="bg1">
                    <a:gamma/>
                    <a:tint val="0"/>
                    <a:invGamma/>
                  </a:schemeClr>
                </a:gs>
                <a:gs pos="100000">
                  <a:schemeClr val="bg1">
                    <a:alpha val="0"/>
                  </a:schemeClr>
                </a:gs>
              </a:gsLst>
              <a:lin ang="5400000" scaled="1"/>
            </a:gradFill>
            <a:ln w="9525">
              <a:noFill/>
              <a:miter lim="800000"/>
              <a:headEnd/>
              <a:tailEnd/>
            </a:ln>
            <a:effectLst/>
          </p:spPr>
          <p:txBody>
            <a:bodyPr wrap="none" anchor="ctr"/>
            <a:lstStyle/>
            <a:p>
              <a:pPr>
                <a:defRPr/>
              </a:pPr>
              <a:endParaRPr lang="es-CO" sz="1800">
                <a:latin typeface="Arial" pitchFamily="34" charset="0"/>
                <a:ea typeface="+mn-ea"/>
                <a:cs typeface="+mn-cs"/>
              </a:endParaRPr>
            </a:p>
          </p:txBody>
        </p:sp>
      </p:gr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1026"/>
          <p:cNvSpPr>
            <a:spLocks noGrp="1" noChangeArrowheads="1"/>
          </p:cNvSpPr>
          <p:nvPr>
            <p:ph type="title"/>
          </p:nvPr>
        </p:nvSpPr>
        <p:spPr/>
        <p:txBody>
          <a:bodyPr/>
          <a:lstStyle/>
          <a:p>
            <a:pPr eaLnBrk="1" hangingPunct="1"/>
            <a:r>
              <a:rPr lang="en-US" dirty="0" smtClean="0"/>
              <a:t>Biology Data Discussion</a:t>
            </a:r>
          </a:p>
        </p:txBody>
      </p:sp>
      <p:sp>
        <p:nvSpPr>
          <p:cNvPr id="17411" name="Rectangle 1027"/>
          <p:cNvSpPr>
            <a:spLocks noGrp="1" noChangeArrowheads="1"/>
          </p:cNvSpPr>
          <p:nvPr>
            <p:ph idx="1"/>
          </p:nvPr>
        </p:nvSpPr>
        <p:spPr/>
        <p:txBody>
          <a:bodyPr/>
          <a:lstStyle/>
          <a:p>
            <a:pPr eaLnBrk="1" hangingPunct="1">
              <a:lnSpc>
                <a:spcPct val="80000"/>
              </a:lnSpc>
            </a:pPr>
            <a:r>
              <a:rPr lang="en-US" dirty="0" smtClean="0"/>
              <a:t>Current bio data collection protocols</a:t>
            </a:r>
          </a:p>
          <a:p>
            <a:pPr eaLnBrk="1" hangingPunct="1">
              <a:lnSpc>
                <a:spcPct val="80000"/>
              </a:lnSpc>
            </a:pPr>
            <a:r>
              <a:rPr lang="en-US" dirty="0" smtClean="0"/>
              <a:t>Example source datasets and ESI integration</a:t>
            </a:r>
          </a:p>
          <a:p>
            <a:pPr eaLnBrk="1" hangingPunct="1">
              <a:lnSpc>
                <a:spcPct val="80000"/>
              </a:lnSpc>
            </a:pPr>
            <a:r>
              <a:rPr lang="en-US" dirty="0" smtClean="0"/>
              <a:t>Challenges faced, past solutions, future perspectives</a:t>
            </a:r>
            <a:endParaRPr lang="en-US" sz="2400" dirty="0" smtClean="0"/>
          </a:p>
        </p:txBody>
      </p:sp>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1775" y="1104901"/>
            <a:ext cx="8680450" cy="3856037"/>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35843"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8513" y="5069795"/>
            <a:ext cx="7245350" cy="1682750"/>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35844" name="Title 3"/>
          <p:cNvSpPr>
            <a:spLocks noGrp="1"/>
          </p:cNvSpPr>
          <p:nvPr>
            <p:ph type="title"/>
          </p:nvPr>
        </p:nvSpPr>
        <p:spPr/>
        <p:txBody>
          <a:bodyPr/>
          <a:lstStyle/>
          <a:p>
            <a:r>
              <a:rPr lang="en-US" dirty="0" smtClean="0"/>
              <a:t>Expert Drawn Polygons: Reef</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p:nvPr>
        </p:nvSpPr>
        <p:spPr>
          <a:xfrm>
            <a:off x="674913" y="223837"/>
            <a:ext cx="8205561" cy="825715"/>
          </a:xfrm>
        </p:spPr>
        <p:txBody>
          <a:bodyPr/>
          <a:lstStyle/>
          <a:p>
            <a:pPr eaLnBrk="1" hangingPunct="1"/>
            <a:r>
              <a:rPr lang="en-US" sz="4000" dirty="0" smtClean="0"/>
              <a:t>Benthic Dataset + Expert Knowledge</a:t>
            </a:r>
          </a:p>
        </p:txBody>
      </p:sp>
      <p:pic>
        <p:nvPicPr>
          <p:cNvPr id="36867"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51200" y="1171706"/>
            <a:ext cx="5629275" cy="5471982"/>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36868"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5036" y="1171706"/>
            <a:ext cx="2943225" cy="3467100"/>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03514" y="1163039"/>
            <a:ext cx="7242437" cy="5596989"/>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37891" name="Title 1"/>
          <p:cNvSpPr>
            <a:spLocks noGrp="1"/>
          </p:cNvSpPr>
          <p:nvPr>
            <p:ph type="title"/>
          </p:nvPr>
        </p:nvSpPr>
        <p:spPr>
          <a:xfrm>
            <a:off x="844449" y="223837"/>
            <a:ext cx="7839176" cy="825715"/>
          </a:xfrm>
        </p:spPr>
        <p:txBody>
          <a:bodyPr/>
          <a:lstStyle/>
          <a:p>
            <a:r>
              <a:rPr lang="en-US" dirty="0" smtClean="0"/>
              <a:t>Ideal Source Dataset: Manatees</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1" name="Title 1"/>
          <p:cNvSpPr>
            <a:spLocks noGrp="1"/>
          </p:cNvSpPr>
          <p:nvPr>
            <p:ph type="title"/>
          </p:nvPr>
        </p:nvSpPr>
        <p:spPr>
          <a:xfrm>
            <a:off x="844449" y="223837"/>
            <a:ext cx="7839176" cy="825715"/>
          </a:xfrm>
        </p:spPr>
        <p:txBody>
          <a:bodyPr/>
          <a:lstStyle/>
          <a:p>
            <a:r>
              <a:rPr lang="en-US" dirty="0"/>
              <a:t>Ideal Source Dataset: Manatees</a:t>
            </a:r>
            <a:endParaRPr lang="en-US" dirty="0" smtClean="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51109" y="1167372"/>
            <a:ext cx="7241781" cy="5596128"/>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5"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65455" y="1372159"/>
            <a:ext cx="6413090" cy="859536"/>
          </a:xfrm>
          <a:prstGeom prst="rect">
            <a:avLst/>
          </a:prstGeom>
          <a:noFill/>
          <a:ln w="127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45326647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11228" y="1530237"/>
            <a:ext cx="6721543" cy="5193792"/>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39939"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25574" y="1673352"/>
            <a:ext cx="6292850" cy="858838"/>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39940"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7475" y="4575628"/>
            <a:ext cx="8647112" cy="465138"/>
          </a:xfrm>
          <a:prstGeom prst="rect">
            <a:avLst/>
          </a:prstGeom>
          <a:noFill/>
          <a:ln w="19050">
            <a:solidFill>
              <a:schemeClr val="bg1"/>
            </a:solidFill>
            <a:miter lim="800000"/>
            <a:headEnd/>
            <a:tailEnd/>
          </a:ln>
          <a:extLst>
            <a:ext uri="{909E8E84-426E-40DD-AFC4-6F175D3DCCD1}">
              <a14:hiddenFill xmlns:a14="http://schemas.microsoft.com/office/drawing/2010/main">
                <a:solidFill>
                  <a:schemeClr val="accent1"/>
                </a:solidFill>
              </a14:hiddenFill>
            </a:ext>
          </a:extLst>
        </p:spPr>
      </p:pic>
      <p:cxnSp>
        <p:nvCxnSpPr>
          <p:cNvPr id="3" name="Straight Arrow Connector 2"/>
          <p:cNvCxnSpPr/>
          <p:nvPr/>
        </p:nvCxnSpPr>
        <p:spPr>
          <a:xfrm flipH="1" flipV="1">
            <a:off x="4056516" y="3962400"/>
            <a:ext cx="384516" cy="613228"/>
          </a:xfrm>
          <a:prstGeom prst="straightConnector1">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6" name="Title 5"/>
          <p:cNvSpPr>
            <a:spLocks noGrp="1"/>
          </p:cNvSpPr>
          <p:nvPr>
            <p:ph type="title"/>
          </p:nvPr>
        </p:nvSpPr>
        <p:spPr>
          <a:xfrm>
            <a:off x="844449" y="223837"/>
            <a:ext cx="7839176" cy="825715"/>
          </a:xfrm>
        </p:spPr>
        <p:txBody>
          <a:bodyPr/>
          <a:lstStyle/>
          <a:p>
            <a:r>
              <a:rPr lang="en-US" dirty="0"/>
              <a:t>Ideal Source Dataset: Manatees</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21971" y="1111171"/>
            <a:ext cx="7399337" cy="564364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40963"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72899" y="1111171"/>
            <a:ext cx="6613525" cy="985838"/>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40964" name="Title 1"/>
          <p:cNvSpPr>
            <a:spLocks noGrp="1"/>
          </p:cNvSpPr>
          <p:nvPr>
            <p:ph type="title"/>
          </p:nvPr>
        </p:nvSpPr>
        <p:spPr>
          <a:xfrm>
            <a:off x="844449" y="223837"/>
            <a:ext cx="8078889" cy="825715"/>
          </a:xfrm>
        </p:spPr>
        <p:txBody>
          <a:bodyPr/>
          <a:lstStyle/>
          <a:p>
            <a:r>
              <a:rPr lang="en-US" dirty="0" smtClean="0"/>
              <a:t>Easily Integrated Source Dataset</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58950" y="1245961"/>
            <a:ext cx="6924675" cy="534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91721" y="1147989"/>
            <a:ext cx="2463800" cy="3657600"/>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41988" name="Title 1"/>
          <p:cNvSpPr>
            <a:spLocks noGrp="1"/>
          </p:cNvSpPr>
          <p:nvPr>
            <p:ph type="title"/>
          </p:nvPr>
        </p:nvSpPr>
        <p:spPr>
          <a:xfrm>
            <a:off x="696687" y="223838"/>
            <a:ext cx="8196942" cy="825715"/>
          </a:xfrm>
        </p:spPr>
        <p:txBody>
          <a:bodyPr/>
          <a:lstStyle/>
          <a:p>
            <a:r>
              <a:rPr lang="en-US" sz="4000" dirty="0" smtClean="0"/>
              <a:t>Source Dataset Needing Modification</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81302" y="1124615"/>
            <a:ext cx="7181396" cy="5550823"/>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43011"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79515" y="4296430"/>
            <a:ext cx="2348139" cy="1548745"/>
          </a:xfrm>
          <a:prstGeom prst="rect">
            <a:avLst/>
          </a:prstGeom>
          <a:noFill/>
          <a:ln w="127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43012" name="Title 1"/>
          <p:cNvSpPr>
            <a:spLocks noGrp="1"/>
          </p:cNvSpPr>
          <p:nvPr>
            <p:ph type="title"/>
          </p:nvPr>
        </p:nvSpPr>
        <p:spPr/>
        <p:txBody>
          <a:bodyPr/>
          <a:lstStyle/>
          <a:p>
            <a:r>
              <a:rPr lang="en-US" dirty="0" smtClean="0"/>
              <a:t>Excluded Source Dataset</a:t>
            </a:r>
          </a:p>
        </p:txBody>
      </p:sp>
      <p:pic>
        <p:nvPicPr>
          <p:cNvPr id="6" name="Picture 1"/>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bwMode="auto">
          <a:xfrm>
            <a:off x="6523038" y="1272242"/>
            <a:ext cx="1520825" cy="396975"/>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7"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81302" y="4296429"/>
            <a:ext cx="2348139" cy="1548745"/>
          </a:xfrm>
          <a:prstGeom prst="rect">
            <a:avLst/>
          </a:prstGeom>
          <a:noFill/>
          <a:ln w="127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8" name="TextBox 7"/>
          <p:cNvSpPr txBox="1"/>
          <p:nvPr/>
        </p:nvSpPr>
        <p:spPr>
          <a:xfrm>
            <a:off x="981302" y="5845174"/>
            <a:ext cx="7181396" cy="830263"/>
          </a:xfrm>
          <a:prstGeom prst="rect">
            <a:avLst/>
          </a:prstGeom>
          <a:solidFill>
            <a:schemeClr val="accent2"/>
          </a:solidFill>
        </p:spPr>
        <p:style>
          <a:lnRef idx="2">
            <a:schemeClr val="dk1"/>
          </a:lnRef>
          <a:fillRef idx="1">
            <a:schemeClr val="lt1"/>
          </a:fillRef>
          <a:effectRef idx="0">
            <a:schemeClr val="dk1"/>
          </a:effectRef>
          <a:fontRef idx="minor">
            <a:schemeClr val="dk1"/>
          </a:fontRef>
        </p:style>
        <p:txBody>
          <a:bodyPr wrap="square">
            <a:spAutoFit/>
          </a:bodyPr>
          <a:lstStyle/>
          <a:p>
            <a:pPr marL="457200" indent="-457200" algn="l">
              <a:buFont typeface="Arial" pitchFamily="34" charset="0"/>
              <a:buChar char="•"/>
              <a:defRPr/>
            </a:pPr>
            <a:r>
              <a:rPr lang="en-US" sz="2400" dirty="0"/>
              <a:t>More accurate information on colonial </a:t>
            </a:r>
            <a:r>
              <a:rPr lang="en-US" sz="2400" dirty="0" err="1"/>
              <a:t>waterbirds</a:t>
            </a:r>
            <a:r>
              <a:rPr lang="en-US" sz="2400" dirty="0"/>
              <a:t> is available</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85825" y="1109561"/>
            <a:ext cx="7372350" cy="5637314"/>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44035" name="Picture 1"/>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79488" y="4537075"/>
            <a:ext cx="1341437" cy="1376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6" name="Title 1"/>
          <p:cNvSpPr>
            <a:spLocks noGrp="1"/>
          </p:cNvSpPr>
          <p:nvPr>
            <p:ph type="title"/>
          </p:nvPr>
        </p:nvSpPr>
        <p:spPr/>
        <p:txBody>
          <a:bodyPr/>
          <a:lstStyle/>
          <a:p>
            <a:r>
              <a:rPr lang="en-US" dirty="0" smtClean="0"/>
              <a:t>Typical Nesting Dataset</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p:cNvSpPr>
            <a:spLocks noGrp="1"/>
          </p:cNvSpPr>
          <p:nvPr>
            <p:ph type="title"/>
          </p:nvPr>
        </p:nvSpPr>
        <p:spPr>
          <a:xfrm>
            <a:off x="844449" y="223837"/>
            <a:ext cx="8049180" cy="825715"/>
          </a:xfrm>
        </p:spPr>
        <p:txBody>
          <a:bodyPr/>
          <a:lstStyle/>
          <a:p>
            <a:pPr eaLnBrk="1" hangingPunct="1"/>
            <a:r>
              <a:rPr lang="en-US" dirty="0" smtClean="0"/>
              <a:t>Nesting Dataset in ESI Product</a:t>
            </a:r>
          </a:p>
        </p:txBody>
      </p:sp>
      <p:pic>
        <p:nvPicPr>
          <p:cNvPr id="45059"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94216" y="1123490"/>
            <a:ext cx="7463518" cy="4715335"/>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grpSp>
        <p:nvGrpSpPr>
          <p:cNvPr id="45060" name="Group 1"/>
          <p:cNvGrpSpPr>
            <a:grpSpLocks/>
          </p:cNvGrpSpPr>
          <p:nvPr/>
        </p:nvGrpSpPr>
        <p:grpSpPr bwMode="auto">
          <a:xfrm>
            <a:off x="266700" y="5961063"/>
            <a:ext cx="8718550" cy="671512"/>
            <a:chOff x="266700" y="5900007"/>
            <a:chExt cx="8718550" cy="671513"/>
          </a:xfrm>
        </p:grpSpPr>
        <p:pic>
          <p:nvPicPr>
            <p:cNvPr id="45063"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6700" y="6296946"/>
              <a:ext cx="8718550" cy="2745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45064"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66700" y="5900007"/>
              <a:ext cx="8718550" cy="3969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pic>
      </p:grpSp>
      <p:sp>
        <p:nvSpPr>
          <p:cNvPr id="2" name="Rectangle 1"/>
          <p:cNvSpPr/>
          <p:nvPr/>
        </p:nvSpPr>
        <p:spPr>
          <a:xfrm>
            <a:off x="266700" y="5961063"/>
            <a:ext cx="8718550" cy="671512"/>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p>
        </p:txBody>
      </p:sp>
      <p:sp>
        <p:nvSpPr>
          <p:cNvPr id="9" name="TextBox 8"/>
          <p:cNvSpPr txBox="1"/>
          <p:nvPr/>
        </p:nvSpPr>
        <p:spPr>
          <a:xfrm>
            <a:off x="894214" y="1123490"/>
            <a:ext cx="3982586" cy="1570038"/>
          </a:xfrm>
          <a:prstGeom prst="rect">
            <a:avLst/>
          </a:prstGeom>
          <a:solidFill>
            <a:schemeClr val="accent2"/>
          </a:solidFill>
        </p:spPr>
        <p:style>
          <a:lnRef idx="2">
            <a:schemeClr val="dk1"/>
          </a:lnRef>
          <a:fillRef idx="1">
            <a:schemeClr val="lt1"/>
          </a:fillRef>
          <a:effectRef idx="0">
            <a:schemeClr val="dk1"/>
          </a:effectRef>
          <a:fontRef idx="minor">
            <a:schemeClr val="dk1"/>
          </a:fontRef>
        </p:style>
        <p:txBody>
          <a:bodyPr wrap="square">
            <a:spAutoFit/>
          </a:bodyPr>
          <a:lstStyle/>
          <a:p>
            <a:pPr marL="342900" indent="-342900" algn="l">
              <a:buFont typeface="Arial" pitchFamily="34" charset="0"/>
              <a:buChar char="•"/>
              <a:defRPr/>
            </a:pPr>
            <a:r>
              <a:rPr lang="en-US" sz="2400" dirty="0"/>
              <a:t>Aggregated nests  by shoreline segment</a:t>
            </a:r>
          </a:p>
          <a:p>
            <a:pPr marL="342900" indent="-342900" algn="l">
              <a:buFont typeface="Arial" pitchFamily="34" charset="0"/>
              <a:buChar char="•"/>
              <a:defRPr/>
            </a:pPr>
            <a:r>
              <a:rPr lang="en-US" sz="2400" dirty="0"/>
              <a:t>Buffered shoreline to create nesting polygon</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defRPr/>
            </a:pPr>
            <a:r>
              <a:rPr lang="en-US" dirty="0" smtClean="0"/>
              <a:t>Current biology data collection protocols</a:t>
            </a:r>
            <a:endParaRPr lang="en-US"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598941" y="1611539"/>
            <a:ext cx="6172201" cy="2438400"/>
            <a:chOff x="-369888" y="304800"/>
            <a:chExt cx="6172201" cy="2438400"/>
          </a:xfrm>
        </p:grpSpPr>
        <p:sp>
          <p:nvSpPr>
            <p:cNvPr id="9" name="Oval 7"/>
            <p:cNvSpPr>
              <a:spLocks noChangeArrowheads="1"/>
            </p:cNvSpPr>
            <p:nvPr userDrawn="1"/>
          </p:nvSpPr>
          <p:spPr bwMode="auto">
            <a:xfrm>
              <a:off x="412750" y="1109663"/>
              <a:ext cx="573088" cy="569912"/>
            </a:xfrm>
            <a:prstGeom prst="ellipse">
              <a:avLst/>
            </a:prstGeom>
            <a:gradFill rotWithShape="0">
              <a:gsLst>
                <a:gs pos="0">
                  <a:schemeClr val="accent1"/>
                </a:gs>
                <a:gs pos="100000">
                  <a:srgbClr val="070A40">
                    <a:alpha val="0"/>
                  </a:srgbClr>
                </a:gs>
              </a:gsLst>
              <a:path path="shape">
                <a:fillToRect l="50000" t="50000" r="50000" b="50000"/>
              </a:path>
            </a:gradFill>
            <a:ln w="9525">
              <a:noFill/>
              <a:round/>
              <a:headEnd/>
              <a:tailEnd/>
            </a:ln>
            <a:effectLst/>
          </p:spPr>
          <p:txBody>
            <a:bodyPr wrap="none" anchor="ctr"/>
            <a:lstStyle/>
            <a:p>
              <a:pPr>
                <a:defRPr/>
              </a:pPr>
              <a:endParaRPr lang="es-CO" sz="1800">
                <a:latin typeface="Arial" pitchFamily="34" charset="0"/>
                <a:ea typeface="+mn-ea"/>
                <a:cs typeface="+mn-cs"/>
              </a:endParaRPr>
            </a:p>
          </p:txBody>
        </p:sp>
        <p:sp>
          <p:nvSpPr>
            <p:cNvPr id="10" name="Rectangle 11"/>
            <p:cNvSpPr>
              <a:spLocks noChangeArrowheads="1"/>
            </p:cNvSpPr>
            <p:nvPr userDrawn="1"/>
          </p:nvSpPr>
          <p:spPr bwMode="auto">
            <a:xfrm>
              <a:off x="771525" y="1385888"/>
              <a:ext cx="5030788" cy="26987"/>
            </a:xfrm>
            <a:prstGeom prst="rect">
              <a:avLst/>
            </a:prstGeom>
            <a:gradFill rotWithShape="0">
              <a:gsLst>
                <a:gs pos="0">
                  <a:schemeClr val="bg1">
                    <a:gamma/>
                    <a:tint val="0"/>
                    <a:invGamma/>
                  </a:schemeClr>
                </a:gs>
                <a:gs pos="100000">
                  <a:schemeClr val="bg1">
                    <a:alpha val="0"/>
                  </a:schemeClr>
                </a:gs>
              </a:gsLst>
              <a:lin ang="0" scaled="1"/>
            </a:gradFill>
            <a:ln w="9525">
              <a:noFill/>
              <a:miter lim="800000"/>
              <a:headEnd/>
              <a:tailEnd/>
            </a:ln>
            <a:effectLst/>
          </p:spPr>
          <p:txBody>
            <a:bodyPr wrap="none" anchor="ctr"/>
            <a:lstStyle/>
            <a:p>
              <a:pPr>
                <a:defRPr/>
              </a:pPr>
              <a:endParaRPr lang="es-CO" sz="1800">
                <a:latin typeface="Arial" pitchFamily="34" charset="0"/>
                <a:ea typeface="+mn-ea"/>
                <a:cs typeface="+mn-cs"/>
              </a:endParaRPr>
            </a:p>
          </p:txBody>
        </p:sp>
        <p:sp>
          <p:nvSpPr>
            <p:cNvPr id="11" name="Oval 8"/>
            <p:cNvSpPr>
              <a:spLocks noChangeArrowheads="1"/>
            </p:cNvSpPr>
            <p:nvPr userDrawn="1"/>
          </p:nvSpPr>
          <p:spPr bwMode="auto">
            <a:xfrm>
              <a:off x="569913" y="1273175"/>
              <a:ext cx="260350" cy="247650"/>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noFill/>
              <a:round/>
              <a:headEnd/>
              <a:tailEnd/>
            </a:ln>
            <a:effectLst/>
          </p:spPr>
          <p:txBody>
            <a:bodyPr wrap="none" anchor="ctr"/>
            <a:lstStyle/>
            <a:p>
              <a:pPr>
                <a:defRPr/>
              </a:pPr>
              <a:endParaRPr lang="es-CO" sz="1800">
                <a:latin typeface="Arial" pitchFamily="34" charset="0"/>
                <a:ea typeface="+mn-ea"/>
                <a:cs typeface="+mn-cs"/>
              </a:endParaRPr>
            </a:p>
          </p:txBody>
        </p:sp>
        <p:sp>
          <p:nvSpPr>
            <p:cNvPr id="12" name="Rectangle 9"/>
            <p:cNvSpPr>
              <a:spLocks noChangeArrowheads="1"/>
            </p:cNvSpPr>
            <p:nvPr userDrawn="1"/>
          </p:nvSpPr>
          <p:spPr bwMode="auto">
            <a:xfrm>
              <a:off x="-369888" y="1385888"/>
              <a:ext cx="2286001" cy="26987"/>
            </a:xfrm>
            <a:prstGeom prst="rect">
              <a:avLst/>
            </a:prstGeom>
            <a:gradFill rotWithShape="0">
              <a:gsLst>
                <a:gs pos="0">
                  <a:schemeClr val="bg1">
                    <a:alpha val="0"/>
                  </a:schemeClr>
                </a:gs>
                <a:gs pos="50000">
                  <a:schemeClr val="bg1">
                    <a:gamma/>
                    <a:tint val="0"/>
                    <a:invGamma/>
                  </a:schemeClr>
                </a:gs>
                <a:gs pos="100000">
                  <a:schemeClr val="bg1">
                    <a:alpha val="0"/>
                  </a:schemeClr>
                </a:gs>
              </a:gsLst>
              <a:lin ang="0" scaled="1"/>
            </a:gradFill>
            <a:ln w="9525">
              <a:noFill/>
              <a:miter lim="800000"/>
              <a:headEnd/>
              <a:tailEnd/>
            </a:ln>
            <a:effectLst/>
          </p:spPr>
          <p:txBody>
            <a:bodyPr wrap="none" anchor="ctr"/>
            <a:lstStyle/>
            <a:p>
              <a:pPr>
                <a:defRPr/>
              </a:pPr>
              <a:endParaRPr lang="es-CO" sz="1800">
                <a:latin typeface="Arial" pitchFamily="34" charset="0"/>
                <a:ea typeface="+mn-ea"/>
                <a:cs typeface="+mn-cs"/>
              </a:endParaRPr>
            </a:p>
          </p:txBody>
        </p:sp>
        <p:sp>
          <p:nvSpPr>
            <p:cNvPr id="13" name="Rectangle 10"/>
            <p:cNvSpPr>
              <a:spLocks noChangeArrowheads="1"/>
            </p:cNvSpPr>
            <p:nvPr userDrawn="1"/>
          </p:nvSpPr>
          <p:spPr bwMode="auto">
            <a:xfrm>
              <a:off x="685800" y="304800"/>
              <a:ext cx="26988" cy="2438400"/>
            </a:xfrm>
            <a:prstGeom prst="rect">
              <a:avLst/>
            </a:prstGeom>
            <a:gradFill rotWithShape="0">
              <a:gsLst>
                <a:gs pos="0">
                  <a:schemeClr val="bg1">
                    <a:alpha val="0"/>
                  </a:schemeClr>
                </a:gs>
                <a:gs pos="50000">
                  <a:schemeClr val="bg1">
                    <a:gamma/>
                    <a:tint val="0"/>
                    <a:invGamma/>
                  </a:schemeClr>
                </a:gs>
                <a:gs pos="100000">
                  <a:schemeClr val="bg1">
                    <a:alpha val="0"/>
                  </a:schemeClr>
                </a:gs>
              </a:gsLst>
              <a:lin ang="5400000" scaled="1"/>
            </a:gradFill>
            <a:ln w="9525">
              <a:noFill/>
              <a:miter lim="800000"/>
              <a:headEnd/>
              <a:tailEnd/>
            </a:ln>
            <a:effectLst/>
          </p:spPr>
          <p:txBody>
            <a:bodyPr wrap="none" anchor="ctr"/>
            <a:lstStyle/>
            <a:p>
              <a:pPr>
                <a:defRPr/>
              </a:pPr>
              <a:endParaRPr lang="es-CO" sz="1800">
                <a:latin typeface="Arial" pitchFamily="34" charset="0"/>
                <a:ea typeface="+mn-ea"/>
                <a:cs typeface="+mn-cs"/>
              </a:endParaRPr>
            </a:p>
          </p:txBody>
        </p:sp>
      </p:grpSp>
      <p:pic>
        <p:nvPicPr>
          <p:cNvPr id="46082"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816475" y="134938"/>
            <a:ext cx="4059238" cy="3136900"/>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3" name="Table 2"/>
          <p:cNvGraphicFramePr>
            <a:graphicFrameLocks noGrp="1"/>
          </p:cNvGraphicFramePr>
          <p:nvPr/>
        </p:nvGraphicFramePr>
        <p:xfrm>
          <a:off x="160338" y="3406775"/>
          <a:ext cx="8777288" cy="1797050"/>
        </p:xfrm>
        <a:graphic>
          <a:graphicData uri="http://schemas.openxmlformats.org/drawingml/2006/table">
            <a:tbl>
              <a:tblPr>
                <a:tableStyleId>{616DA210-FB5B-4158-B5E0-FEB733F419BA}</a:tableStyleId>
              </a:tblPr>
              <a:tblGrid>
                <a:gridCol w="510754"/>
                <a:gridCol w="1836490"/>
                <a:gridCol w="1154150"/>
                <a:gridCol w="1202073"/>
                <a:gridCol w="1128296"/>
                <a:gridCol w="513383"/>
                <a:gridCol w="584594"/>
                <a:gridCol w="1050477"/>
                <a:gridCol w="797071"/>
              </a:tblGrid>
              <a:tr h="343660">
                <a:tc>
                  <a:txBody>
                    <a:bodyPr/>
                    <a:lstStyle/>
                    <a:p>
                      <a:pPr algn="ctr" rtl="0" fontAlgn="b"/>
                      <a:r>
                        <a:rPr lang="en-US" sz="1400" u="none" strike="noStrike" dirty="0">
                          <a:effectLst/>
                        </a:rPr>
                        <a:t>SITEN</a:t>
                      </a:r>
                      <a:endParaRPr lang="en-US" sz="1400" b="0" i="0" u="none" strike="noStrike" dirty="0">
                        <a:solidFill>
                          <a:srgbClr val="000000"/>
                        </a:solidFill>
                        <a:effectLst/>
                        <a:latin typeface="Arial"/>
                      </a:endParaRPr>
                    </a:p>
                  </a:txBody>
                  <a:tcPr marL="5948" marR="5948" marT="5948" marB="0" anchor="ctr">
                    <a:lnL w="19050" cap="flat" cmpd="sng" algn="ctr">
                      <a:solidFill>
                        <a:schemeClr val="tx1"/>
                      </a:solidFill>
                      <a:prstDash val="solid"/>
                      <a:round/>
                      <a:headEnd type="none" w="med" len="med"/>
                      <a:tailEnd type="none" w="med" len="med"/>
                    </a:lnL>
                    <a:lnT w="19050" cap="flat" cmpd="sng" algn="ctr">
                      <a:solidFill>
                        <a:schemeClr val="tx1"/>
                      </a:solidFill>
                      <a:prstDash val="solid"/>
                      <a:round/>
                      <a:headEnd type="none" w="med" len="med"/>
                      <a:tailEnd type="none" w="med" len="med"/>
                    </a:lnT>
                    <a:solidFill>
                      <a:schemeClr val="bg1"/>
                    </a:solidFill>
                  </a:tcPr>
                </a:tc>
                <a:tc>
                  <a:txBody>
                    <a:bodyPr/>
                    <a:lstStyle/>
                    <a:p>
                      <a:pPr algn="ctr" rtl="0" fontAlgn="b"/>
                      <a:r>
                        <a:rPr lang="en-US" sz="1400" u="none" strike="noStrike" dirty="0">
                          <a:effectLst/>
                        </a:rPr>
                        <a:t>SITENAME</a:t>
                      </a:r>
                      <a:endParaRPr lang="en-US" sz="1400" b="0" i="0" u="none" strike="noStrike" dirty="0">
                        <a:solidFill>
                          <a:srgbClr val="000000"/>
                        </a:solidFill>
                        <a:effectLst/>
                        <a:latin typeface="Arial"/>
                      </a:endParaRPr>
                    </a:p>
                  </a:txBody>
                  <a:tcPr marL="5948" marR="5948" marT="5948" marB="0" anchor="ctr">
                    <a:lnT w="19050" cap="flat" cmpd="sng" algn="ctr">
                      <a:solidFill>
                        <a:schemeClr val="tx1"/>
                      </a:solidFill>
                      <a:prstDash val="solid"/>
                      <a:round/>
                      <a:headEnd type="none" w="med" len="med"/>
                      <a:tailEnd type="none" w="med" len="med"/>
                    </a:lnT>
                    <a:solidFill>
                      <a:schemeClr val="bg1"/>
                    </a:solidFill>
                  </a:tcPr>
                </a:tc>
                <a:tc>
                  <a:txBody>
                    <a:bodyPr/>
                    <a:lstStyle/>
                    <a:p>
                      <a:pPr algn="ctr" rtl="0" fontAlgn="b"/>
                      <a:r>
                        <a:rPr lang="en-US" sz="1400" u="none" strike="noStrike" dirty="0" err="1">
                          <a:effectLst/>
                        </a:rPr>
                        <a:t>SiteType</a:t>
                      </a:r>
                      <a:endParaRPr lang="en-US" sz="1400" b="0" i="0" u="none" strike="noStrike" dirty="0">
                        <a:solidFill>
                          <a:srgbClr val="000000"/>
                        </a:solidFill>
                        <a:effectLst/>
                        <a:latin typeface="Arial"/>
                      </a:endParaRPr>
                    </a:p>
                  </a:txBody>
                  <a:tcPr marL="5948" marR="5948" marT="5948" marB="0" anchor="ctr">
                    <a:lnT w="19050" cap="flat" cmpd="sng" algn="ctr">
                      <a:solidFill>
                        <a:schemeClr val="tx1"/>
                      </a:solidFill>
                      <a:prstDash val="solid"/>
                      <a:round/>
                      <a:headEnd type="none" w="med" len="med"/>
                      <a:tailEnd type="none" w="med" len="med"/>
                    </a:lnT>
                    <a:solidFill>
                      <a:schemeClr val="bg1"/>
                    </a:solidFill>
                  </a:tcPr>
                </a:tc>
                <a:tc>
                  <a:txBody>
                    <a:bodyPr/>
                    <a:lstStyle/>
                    <a:p>
                      <a:pPr algn="ctr" rtl="0" fontAlgn="b"/>
                      <a:r>
                        <a:rPr lang="en-US" sz="1400" u="none" strike="noStrike">
                          <a:effectLst/>
                        </a:rPr>
                        <a:t>VisitDate</a:t>
                      </a:r>
                      <a:endParaRPr lang="en-US" sz="1400" b="0" i="0" u="none" strike="noStrike">
                        <a:solidFill>
                          <a:srgbClr val="000000"/>
                        </a:solidFill>
                        <a:effectLst/>
                        <a:latin typeface="Arial"/>
                      </a:endParaRPr>
                    </a:p>
                  </a:txBody>
                  <a:tcPr marL="5948" marR="5948" marT="5948" marB="0" anchor="ctr">
                    <a:lnT w="19050" cap="flat" cmpd="sng" algn="ctr">
                      <a:solidFill>
                        <a:schemeClr val="tx1"/>
                      </a:solidFill>
                      <a:prstDash val="solid"/>
                      <a:round/>
                      <a:headEnd type="none" w="med" len="med"/>
                      <a:tailEnd type="none" w="med" len="med"/>
                    </a:lnT>
                    <a:solidFill>
                      <a:schemeClr val="bg1"/>
                    </a:solidFill>
                  </a:tcPr>
                </a:tc>
                <a:tc>
                  <a:txBody>
                    <a:bodyPr/>
                    <a:lstStyle/>
                    <a:p>
                      <a:pPr algn="ctr" rtl="0" fontAlgn="b"/>
                      <a:r>
                        <a:rPr lang="en-US" sz="1400" u="none" strike="noStrike">
                          <a:effectLst/>
                        </a:rPr>
                        <a:t>SPECIES</a:t>
                      </a:r>
                      <a:endParaRPr lang="en-US" sz="1400" b="0" i="0" u="none" strike="noStrike">
                        <a:solidFill>
                          <a:srgbClr val="000000"/>
                        </a:solidFill>
                        <a:effectLst/>
                        <a:latin typeface="Arial"/>
                      </a:endParaRPr>
                    </a:p>
                  </a:txBody>
                  <a:tcPr marL="5948" marR="5948" marT="5948" marB="0" anchor="ctr">
                    <a:lnT w="19050" cap="flat" cmpd="sng" algn="ctr">
                      <a:solidFill>
                        <a:schemeClr val="tx1"/>
                      </a:solidFill>
                      <a:prstDash val="solid"/>
                      <a:round/>
                      <a:headEnd type="none" w="med" len="med"/>
                      <a:tailEnd type="none" w="med" len="med"/>
                    </a:lnT>
                    <a:solidFill>
                      <a:schemeClr val="bg1"/>
                    </a:solidFill>
                  </a:tcPr>
                </a:tc>
                <a:tc>
                  <a:txBody>
                    <a:bodyPr/>
                    <a:lstStyle/>
                    <a:p>
                      <a:pPr algn="ctr" rtl="0" fontAlgn="b"/>
                      <a:r>
                        <a:rPr lang="en-US" sz="1400" u="none" strike="noStrike" dirty="0">
                          <a:effectLst/>
                        </a:rPr>
                        <a:t>NESTS</a:t>
                      </a:r>
                      <a:endParaRPr lang="en-US" sz="1400" b="0" i="0" u="none" strike="noStrike" dirty="0">
                        <a:solidFill>
                          <a:srgbClr val="000000"/>
                        </a:solidFill>
                        <a:effectLst/>
                        <a:latin typeface="Arial"/>
                      </a:endParaRPr>
                    </a:p>
                  </a:txBody>
                  <a:tcPr marL="5948" marR="5948" marT="5948" marB="0" anchor="ctr">
                    <a:lnT w="19050" cap="flat" cmpd="sng" algn="ctr">
                      <a:solidFill>
                        <a:schemeClr val="tx1"/>
                      </a:solidFill>
                      <a:prstDash val="solid"/>
                      <a:round/>
                      <a:headEnd type="none" w="med" len="med"/>
                      <a:tailEnd type="none" w="med" len="med"/>
                    </a:lnT>
                    <a:solidFill>
                      <a:schemeClr val="bg1"/>
                    </a:solidFill>
                  </a:tcPr>
                </a:tc>
                <a:tc>
                  <a:txBody>
                    <a:bodyPr/>
                    <a:lstStyle/>
                    <a:p>
                      <a:pPr algn="ctr" rtl="0" fontAlgn="b"/>
                      <a:r>
                        <a:rPr lang="en-US" sz="1400" u="none" strike="noStrike" dirty="0">
                          <a:effectLst/>
                        </a:rPr>
                        <a:t>CHICKS</a:t>
                      </a:r>
                      <a:endParaRPr lang="en-US" sz="1400" b="0" i="0" u="none" strike="noStrike" dirty="0">
                        <a:solidFill>
                          <a:srgbClr val="000000"/>
                        </a:solidFill>
                        <a:effectLst/>
                        <a:latin typeface="Arial"/>
                      </a:endParaRPr>
                    </a:p>
                  </a:txBody>
                  <a:tcPr marL="5948" marR="5948" marT="5948" marB="0" anchor="ctr">
                    <a:lnT w="19050" cap="flat" cmpd="sng" algn="ctr">
                      <a:solidFill>
                        <a:schemeClr val="tx1"/>
                      </a:solidFill>
                      <a:prstDash val="solid"/>
                      <a:round/>
                      <a:headEnd type="none" w="med" len="med"/>
                      <a:tailEnd type="none" w="med" len="med"/>
                    </a:lnT>
                    <a:solidFill>
                      <a:schemeClr val="bg1"/>
                    </a:solidFill>
                  </a:tcPr>
                </a:tc>
                <a:tc>
                  <a:txBody>
                    <a:bodyPr/>
                    <a:lstStyle/>
                    <a:p>
                      <a:pPr algn="ctr" rtl="0" fontAlgn="b"/>
                      <a:r>
                        <a:rPr lang="en-US" sz="1400" u="none" strike="noStrike" dirty="0" err="1">
                          <a:effectLst/>
                        </a:rPr>
                        <a:t>CountType</a:t>
                      </a:r>
                      <a:endParaRPr lang="en-US" sz="1400" b="0" i="0" u="none" strike="noStrike" dirty="0">
                        <a:solidFill>
                          <a:srgbClr val="000000"/>
                        </a:solidFill>
                        <a:effectLst/>
                        <a:latin typeface="Arial"/>
                      </a:endParaRPr>
                    </a:p>
                  </a:txBody>
                  <a:tcPr marL="5948" marR="5948" marT="5948" marB="0" anchor="ctr">
                    <a:lnT w="19050" cap="flat" cmpd="sng" algn="ctr">
                      <a:solidFill>
                        <a:schemeClr val="tx1"/>
                      </a:solidFill>
                      <a:prstDash val="solid"/>
                      <a:round/>
                      <a:headEnd type="none" w="med" len="med"/>
                      <a:tailEnd type="none" w="med" len="med"/>
                    </a:lnT>
                    <a:solidFill>
                      <a:schemeClr val="bg1"/>
                    </a:solidFill>
                  </a:tcPr>
                </a:tc>
                <a:tc>
                  <a:txBody>
                    <a:bodyPr/>
                    <a:lstStyle/>
                    <a:p>
                      <a:pPr algn="ctr" rtl="0" fontAlgn="b"/>
                      <a:r>
                        <a:rPr lang="en-US" sz="1400" u="none" strike="noStrike">
                          <a:effectLst/>
                        </a:rPr>
                        <a:t>NestStage</a:t>
                      </a:r>
                      <a:endParaRPr lang="en-US" sz="1400" b="0" i="0" u="none" strike="noStrike">
                        <a:solidFill>
                          <a:srgbClr val="000000"/>
                        </a:solidFill>
                        <a:effectLst/>
                        <a:latin typeface="Arial"/>
                      </a:endParaRPr>
                    </a:p>
                  </a:txBody>
                  <a:tcPr marL="5948" marR="5948" marT="5948" marB="0" anchor="ctr">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solidFill>
                      <a:schemeClr val="bg1"/>
                    </a:solidFill>
                  </a:tcPr>
                </a:tc>
              </a:tr>
              <a:tr h="343660">
                <a:tc>
                  <a:txBody>
                    <a:bodyPr/>
                    <a:lstStyle/>
                    <a:p>
                      <a:pPr algn="ctr" rtl="0" fontAlgn="b"/>
                      <a:r>
                        <a:rPr lang="en-US" sz="1400" u="none" strike="noStrike">
                          <a:effectLst/>
                        </a:rPr>
                        <a:t>178</a:t>
                      </a:r>
                      <a:endParaRPr lang="en-US" sz="1400" b="0" i="0" u="none" strike="noStrike">
                        <a:solidFill>
                          <a:srgbClr val="000000"/>
                        </a:solidFill>
                        <a:effectLst/>
                        <a:latin typeface="Arial"/>
                      </a:endParaRPr>
                    </a:p>
                  </a:txBody>
                  <a:tcPr marL="5948" marR="5948" marT="5948" marB="0" anchor="ctr">
                    <a:lnL w="19050" cap="flat" cmpd="sng" algn="ctr">
                      <a:solidFill>
                        <a:schemeClr val="tx1"/>
                      </a:solidFill>
                      <a:prstDash val="solid"/>
                      <a:round/>
                      <a:headEnd type="none" w="med" len="med"/>
                      <a:tailEnd type="none" w="med" len="med"/>
                    </a:lnL>
                    <a:solidFill>
                      <a:schemeClr val="bg1"/>
                    </a:solidFill>
                  </a:tcPr>
                </a:tc>
                <a:tc>
                  <a:txBody>
                    <a:bodyPr/>
                    <a:lstStyle/>
                    <a:p>
                      <a:pPr algn="ctr" rtl="0" fontAlgn="b"/>
                      <a:r>
                        <a:rPr lang="en-US" sz="1400" u="none" strike="noStrike" dirty="0">
                          <a:effectLst/>
                        </a:rPr>
                        <a:t>Bird Island, Apalachicola</a:t>
                      </a:r>
                      <a:endParaRPr lang="en-US" sz="1400" b="0" i="0" u="none" strike="noStrike" dirty="0">
                        <a:solidFill>
                          <a:srgbClr val="000000"/>
                        </a:solidFill>
                        <a:effectLst/>
                        <a:latin typeface="Arial"/>
                      </a:endParaRPr>
                    </a:p>
                  </a:txBody>
                  <a:tcPr marL="5948" marR="5948" marT="5948" marB="0" anchor="ctr">
                    <a:solidFill>
                      <a:schemeClr val="bg1"/>
                    </a:solidFill>
                  </a:tcPr>
                </a:tc>
                <a:tc>
                  <a:txBody>
                    <a:bodyPr/>
                    <a:lstStyle/>
                    <a:p>
                      <a:pPr algn="ctr" rtl="0" fontAlgn="b"/>
                      <a:r>
                        <a:rPr lang="en-US" sz="1400" u="none" strike="noStrike">
                          <a:effectLst/>
                        </a:rPr>
                        <a:t>Ground Colony</a:t>
                      </a:r>
                      <a:endParaRPr lang="en-US" sz="1400" b="0" i="0" u="none" strike="noStrike">
                        <a:solidFill>
                          <a:srgbClr val="000000"/>
                        </a:solidFill>
                        <a:effectLst/>
                        <a:latin typeface="Arial"/>
                      </a:endParaRPr>
                    </a:p>
                  </a:txBody>
                  <a:tcPr marL="5948" marR="5948" marT="5948" marB="0" anchor="ctr">
                    <a:solidFill>
                      <a:schemeClr val="bg1"/>
                    </a:solidFill>
                  </a:tcPr>
                </a:tc>
                <a:tc>
                  <a:txBody>
                    <a:bodyPr/>
                    <a:lstStyle/>
                    <a:p>
                      <a:pPr algn="ctr" rtl="0" fontAlgn="b"/>
                      <a:r>
                        <a:rPr lang="en-US" sz="1400" u="none" strike="noStrike" dirty="0">
                          <a:effectLst/>
                        </a:rPr>
                        <a:t>6/3/2005 0:00</a:t>
                      </a:r>
                      <a:endParaRPr lang="en-US" sz="1400" b="0" i="0" u="none" strike="noStrike" dirty="0">
                        <a:solidFill>
                          <a:srgbClr val="000000"/>
                        </a:solidFill>
                        <a:effectLst/>
                        <a:latin typeface="Arial"/>
                      </a:endParaRPr>
                    </a:p>
                  </a:txBody>
                  <a:tcPr marL="5948" marR="5948" marT="5948" marB="0" anchor="ctr">
                    <a:solidFill>
                      <a:schemeClr val="bg1"/>
                    </a:solidFill>
                  </a:tcPr>
                </a:tc>
                <a:tc>
                  <a:txBody>
                    <a:bodyPr/>
                    <a:lstStyle/>
                    <a:p>
                      <a:pPr algn="ctr" rtl="0" fontAlgn="b"/>
                      <a:r>
                        <a:rPr lang="en-US" sz="1400" u="none" strike="noStrike">
                          <a:effectLst/>
                        </a:rPr>
                        <a:t>Black Skimmer</a:t>
                      </a:r>
                      <a:endParaRPr lang="en-US" sz="1400" b="0" i="0" u="none" strike="noStrike">
                        <a:solidFill>
                          <a:srgbClr val="000000"/>
                        </a:solidFill>
                        <a:effectLst/>
                        <a:latin typeface="Arial"/>
                      </a:endParaRPr>
                    </a:p>
                  </a:txBody>
                  <a:tcPr marL="5948" marR="5948" marT="5948" marB="0" anchor="ctr">
                    <a:solidFill>
                      <a:schemeClr val="bg1"/>
                    </a:solidFill>
                  </a:tcPr>
                </a:tc>
                <a:tc>
                  <a:txBody>
                    <a:bodyPr/>
                    <a:lstStyle/>
                    <a:p>
                      <a:pPr algn="ctr" rtl="0" fontAlgn="b"/>
                      <a:r>
                        <a:rPr lang="en-US" sz="1400" u="none" strike="noStrike">
                          <a:effectLst/>
                        </a:rPr>
                        <a:t>68</a:t>
                      </a:r>
                      <a:endParaRPr lang="en-US" sz="1400" b="0" i="0" u="none" strike="noStrike">
                        <a:solidFill>
                          <a:srgbClr val="000000"/>
                        </a:solidFill>
                        <a:effectLst/>
                        <a:latin typeface="Arial"/>
                      </a:endParaRPr>
                    </a:p>
                  </a:txBody>
                  <a:tcPr marL="5948" marR="5948" marT="5948" marB="0" anchor="ctr">
                    <a:solidFill>
                      <a:schemeClr val="bg1"/>
                    </a:solidFill>
                  </a:tcPr>
                </a:tc>
                <a:tc>
                  <a:txBody>
                    <a:bodyPr/>
                    <a:lstStyle/>
                    <a:p>
                      <a:pPr algn="ctr" rtl="0" fontAlgn="b"/>
                      <a:r>
                        <a:rPr lang="en-US" sz="1400" u="none" strike="noStrike" dirty="0">
                          <a:effectLst/>
                        </a:rPr>
                        <a:t>0</a:t>
                      </a:r>
                      <a:endParaRPr lang="en-US" sz="1400" b="0" i="0" u="none" strike="noStrike" dirty="0">
                        <a:solidFill>
                          <a:srgbClr val="000000"/>
                        </a:solidFill>
                        <a:effectLst/>
                        <a:latin typeface="Arial"/>
                      </a:endParaRPr>
                    </a:p>
                  </a:txBody>
                  <a:tcPr marL="5948" marR="5948" marT="5948" marB="0" anchor="ctr">
                    <a:solidFill>
                      <a:schemeClr val="bg1"/>
                    </a:solidFill>
                  </a:tcPr>
                </a:tc>
                <a:tc>
                  <a:txBody>
                    <a:bodyPr/>
                    <a:lstStyle/>
                    <a:p>
                      <a:pPr algn="ctr" rtl="0" fontAlgn="b"/>
                      <a:r>
                        <a:rPr lang="en-US" sz="1400" u="none" strike="noStrike">
                          <a:effectLst/>
                        </a:rPr>
                        <a:t>Precise</a:t>
                      </a:r>
                      <a:endParaRPr lang="en-US" sz="1400" b="0" i="0" u="none" strike="noStrike">
                        <a:solidFill>
                          <a:srgbClr val="000000"/>
                        </a:solidFill>
                        <a:effectLst/>
                        <a:latin typeface="Arial"/>
                      </a:endParaRPr>
                    </a:p>
                  </a:txBody>
                  <a:tcPr marL="5948" marR="5948" marT="5948" marB="0" anchor="ctr">
                    <a:solidFill>
                      <a:schemeClr val="bg1"/>
                    </a:solidFill>
                  </a:tcPr>
                </a:tc>
                <a:tc>
                  <a:txBody>
                    <a:bodyPr/>
                    <a:lstStyle/>
                    <a:p>
                      <a:pPr algn="ctr" rtl="0" fontAlgn="b"/>
                      <a:r>
                        <a:rPr lang="en-US" sz="1400" u="none" strike="noStrike" dirty="0">
                          <a:effectLst/>
                        </a:rPr>
                        <a:t>Eggs</a:t>
                      </a:r>
                      <a:endParaRPr lang="en-US" sz="1400" b="0" i="0" u="none" strike="noStrike" dirty="0">
                        <a:solidFill>
                          <a:srgbClr val="000000"/>
                        </a:solidFill>
                        <a:effectLst/>
                        <a:latin typeface="Arial"/>
                      </a:endParaRPr>
                    </a:p>
                  </a:txBody>
                  <a:tcPr marL="5948" marR="5948" marT="5948" marB="0" anchor="ctr">
                    <a:lnR w="19050" cap="flat" cmpd="sng" algn="ctr">
                      <a:solidFill>
                        <a:schemeClr val="tx1"/>
                      </a:solidFill>
                      <a:prstDash val="solid"/>
                      <a:round/>
                      <a:headEnd type="none" w="med" len="med"/>
                      <a:tailEnd type="none" w="med" len="med"/>
                    </a:lnR>
                    <a:solidFill>
                      <a:schemeClr val="bg1"/>
                    </a:solidFill>
                  </a:tcPr>
                </a:tc>
              </a:tr>
              <a:tr h="305476">
                <a:tc>
                  <a:txBody>
                    <a:bodyPr/>
                    <a:lstStyle/>
                    <a:p>
                      <a:pPr algn="ctr" rtl="0" fontAlgn="b"/>
                      <a:r>
                        <a:rPr lang="en-US" sz="1400" u="none" strike="noStrike">
                          <a:effectLst/>
                        </a:rPr>
                        <a:t>178</a:t>
                      </a:r>
                      <a:endParaRPr lang="en-US" sz="1400" b="0" i="0" u="none" strike="noStrike">
                        <a:solidFill>
                          <a:srgbClr val="000000"/>
                        </a:solidFill>
                        <a:effectLst/>
                        <a:latin typeface="Arial"/>
                      </a:endParaRPr>
                    </a:p>
                  </a:txBody>
                  <a:tcPr marL="5948" marR="5948" marT="5948" marB="0" anchor="ctr">
                    <a:lnL w="19050" cap="flat" cmpd="sng" algn="ctr">
                      <a:solidFill>
                        <a:schemeClr val="tx1"/>
                      </a:solidFill>
                      <a:prstDash val="solid"/>
                      <a:round/>
                      <a:headEnd type="none" w="med" len="med"/>
                      <a:tailEnd type="none" w="med" len="med"/>
                    </a:lnL>
                    <a:solidFill>
                      <a:schemeClr val="bg1"/>
                    </a:solidFill>
                  </a:tcPr>
                </a:tc>
                <a:tc>
                  <a:txBody>
                    <a:bodyPr/>
                    <a:lstStyle/>
                    <a:p>
                      <a:pPr algn="ctr" rtl="0" fontAlgn="b"/>
                      <a:r>
                        <a:rPr lang="en-US" sz="1400" u="none" strike="noStrike" dirty="0">
                          <a:effectLst/>
                        </a:rPr>
                        <a:t>Bird Island, Apalachicola</a:t>
                      </a:r>
                      <a:endParaRPr lang="en-US" sz="1400" b="0" i="0" u="none" strike="noStrike" dirty="0">
                        <a:solidFill>
                          <a:srgbClr val="000000"/>
                        </a:solidFill>
                        <a:effectLst/>
                        <a:latin typeface="Arial"/>
                      </a:endParaRPr>
                    </a:p>
                  </a:txBody>
                  <a:tcPr marL="5948" marR="5948" marT="5948" marB="0" anchor="ctr">
                    <a:solidFill>
                      <a:schemeClr val="bg1"/>
                    </a:solidFill>
                  </a:tcPr>
                </a:tc>
                <a:tc>
                  <a:txBody>
                    <a:bodyPr/>
                    <a:lstStyle/>
                    <a:p>
                      <a:pPr algn="ctr" rtl="0" fontAlgn="b"/>
                      <a:r>
                        <a:rPr lang="en-US" sz="1400" u="none" strike="noStrike" dirty="0">
                          <a:effectLst/>
                        </a:rPr>
                        <a:t>Ground Colony</a:t>
                      </a:r>
                      <a:endParaRPr lang="en-US" sz="1400" b="0" i="0" u="none" strike="noStrike" dirty="0">
                        <a:solidFill>
                          <a:srgbClr val="000000"/>
                        </a:solidFill>
                        <a:effectLst/>
                        <a:latin typeface="Arial"/>
                      </a:endParaRPr>
                    </a:p>
                  </a:txBody>
                  <a:tcPr marL="5948" marR="5948" marT="5948" marB="0" anchor="ctr">
                    <a:solidFill>
                      <a:schemeClr val="bg1"/>
                    </a:solidFill>
                  </a:tcPr>
                </a:tc>
                <a:tc>
                  <a:txBody>
                    <a:bodyPr/>
                    <a:lstStyle/>
                    <a:p>
                      <a:pPr algn="ctr" rtl="0" fontAlgn="b"/>
                      <a:r>
                        <a:rPr lang="en-US" sz="1400" u="none" strike="noStrike" dirty="0">
                          <a:effectLst/>
                        </a:rPr>
                        <a:t>6/1/2007 0:00</a:t>
                      </a:r>
                      <a:endParaRPr lang="en-US" sz="1400" b="0" i="0" u="none" strike="noStrike" dirty="0">
                        <a:solidFill>
                          <a:srgbClr val="000000"/>
                        </a:solidFill>
                        <a:effectLst/>
                        <a:latin typeface="Arial"/>
                      </a:endParaRPr>
                    </a:p>
                  </a:txBody>
                  <a:tcPr marL="5948" marR="5948" marT="5948" marB="0" anchor="ctr">
                    <a:solidFill>
                      <a:schemeClr val="bg1"/>
                    </a:solidFill>
                  </a:tcPr>
                </a:tc>
                <a:tc>
                  <a:txBody>
                    <a:bodyPr/>
                    <a:lstStyle/>
                    <a:p>
                      <a:pPr algn="ctr" rtl="0" fontAlgn="b"/>
                      <a:r>
                        <a:rPr lang="en-US" sz="1400" u="none" strike="noStrike" dirty="0">
                          <a:effectLst/>
                        </a:rPr>
                        <a:t>Black Skimmer</a:t>
                      </a:r>
                      <a:endParaRPr lang="en-US" sz="1400" b="0" i="0" u="none" strike="noStrike" dirty="0">
                        <a:solidFill>
                          <a:srgbClr val="000000"/>
                        </a:solidFill>
                        <a:effectLst/>
                        <a:latin typeface="Arial"/>
                      </a:endParaRPr>
                    </a:p>
                  </a:txBody>
                  <a:tcPr marL="5948" marR="5948" marT="5948" marB="0" anchor="ctr">
                    <a:solidFill>
                      <a:schemeClr val="bg1"/>
                    </a:solidFill>
                  </a:tcPr>
                </a:tc>
                <a:tc>
                  <a:txBody>
                    <a:bodyPr/>
                    <a:lstStyle/>
                    <a:p>
                      <a:pPr algn="ctr" rtl="0" fontAlgn="b"/>
                      <a:r>
                        <a:rPr lang="en-US" sz="1400" u="none" strike="noStrike">
                          <a:effectLst/>
                        </a:rPr>
                        <a:t>0</a:t>
                      </a:r>
                      <a:endParaRPr lang="en-US" sz="1400" b="0" i="0" u="none" strike="noStrike">
                        <a:solidFill>
                          <a:srgbClr val="000000"/>
                        </a:solidFill>
                        <a:effectLst/>
                        <a:latin typeface="Arial"/>
                      </a:endParaRPr>
                    </a:p>
                  </a:txBody>
                  <a:tcPr marL="5948" marR="5948" marT="5948" marB="0" anchor="ctr">
                    <a:solidFill>
                      <a:schemeClr val="bg1"/>
                    </a:solidFill>
                  </a:tcPr>
                </a:tc>
                <a:tc>
                  <a:txBody>
                    <a:bodyPr/>
                    <a:lstStyle/>
                    <a:p>
                      <a:pPr algn="ctr" rtl="0" fontAlgn="b"/>
                      <a:r>
                        <a:rPr lang="en-US" sz="1400" u="none" strike="noStrike" dirty="0">
                          <a:effectLst/>
                        </a:rPr>
                        <a:t>0</a:t>
                      </a:r>
                      <a:endParaRPr lang="en-US" sz="1400" b="0" i="0" u="none" strike="noStrike" dirty="0">
                        <a:solidFill>
                          <a:srgbClr val="000000"/>
                        </a:solidFill>
                        <a:effectLst/>
                        <a:latin typeface="Arial"/>
                      </a:endParaRPr>
                    </a:p>
                  </a:txBody>
                  <a:tcPr marL="5948" marR="5948" marT="5948" marB="0" anchor="ctr">
                    <a:solidFill>
                      <a:schemeClr val="bg1"/>
                    </a:solidFill>
                  </a:tcPr>
                </a:tc>
                <a:tc>
                  <a:txBody>
                    <a:bodyPr/>
                    <a:lstStyle/>
                    <a:p>
                      <a:pPr algn="ctr" rtl="0" fontAlgn="b"/>
                      <a:r>
                        <a:rPr lang="en-US" sz="1400" u="none" strike="noStrike">
                          <a:effectLst/>
                        </a:rPr>
                        <a:t>Direct Counts</a:t>
                      </a:r>
                      <a:endParaRPr lang="en-US" sz="1400" b="0" i="0" u="none" strike="noStrike">
                        <a:solidFill>
                          <a:srgbClr val="000000"/>
                        </a:solidFill>
                        <a:effectLst/>
                        <a:latin typeface="Arial"/>
                      </a:endParaRPr>
                    </a:p>
                  </a:txBody>
                  <a:tcPr marL="5948" marR="5948" marT="5948" marB="0" anchor="ctr">
                    <a:solidFill>
                      <a:schemeClr val="bg1"/>
                    </a:solidFill>
                  </a:tcPr>
                </a:tc>
                <a:tc>
                  <a:txBody>
                    <a:bodyPr/>
                    <a:lstStyle/>
                    <a:p>
                      <a:pPr algn="ctr" rtl="0" fontAlgn="b"/>
                      <a:r>
                        <a:rPr lang="en-US" sz="1400" u="none" strike="noStrike">
                          <a:effectLst/>
                        </a:rPr>
                        <a:t> </a:t>
                      </a:r>
                      <a:endParaRPr lang="en-US" sz="1400" b="0" i="0" u="none" strike="noStrike">
                        <a:solidFill>
                          <a:srgbClr val="000000"/>
                        </a:solidFill>
                        <a:effectLst/>
                        <a:latin typeface="Arial"/>
                      </a:endParaRPr>
                    </a:p>
                  </a:txBody>
                  <a:tcPr marL="5948" marR="5948" marT="5948" marB="0" anchor="ctr">
                    <a:lnR w="19050" cap="flat" cmpd="sng" algn="ctr">
                      <a:solidFill>
                        <a:schemeClr val="tx1"/>
                      </a:solidFill>
                      <a:prstDash val="solid"/>
                      <a:round/>
                      <a:headEnd type="none" w="med" len="med"/>
                      <a:tailEnd type="none" w="med" len="med"/>
                    </a:lnR>
                    <a:solidFill>
                      <a:schemeClr val="bg1"/>
                    </a:solidFill>
                  </a:tcPr>
                </a:tc>
              </a:tr>
              <a:tr h="244215">
                <a:tc>
                  <a:txBody>
                    <a:bodyPr/>
                    <a:lstStyle/>
                    <a:p>
                      <a:pPr algn="ctr" rtl="0" fontAlgn="b"/>
                      <a:r>
                        <a:rPr lang="en-US" sz="1400" u="none" strike="noStrike">
                          <a:effectLst/>
                        </a:rPr>
                        <a:t>178</a:t>
                      </a:r>
                      <a:endParaRPr lang="en-US" sz="1400" b="0" i="0" u="none" strike="noStrike">
                        <a:solidFill>
                          <a:srgbClr val="000000"/>
                        </a:solidFill>
                        <a:effectLst/>
                        <a:latin typeface="Arial"/>
                      </a:endParaRPr>
                    </a:p>
                  </a:txBody>
                  <a:tcPr marL="5948" marR="5948" marT="5948" marB="0" anchor="ctr">
                    <a:lnL w="19050" cap="flat" cmpd="sng" algn="ctr">
                      <a:solidFill>
                        <a:schemeClr val="tx1"/>
                      </a:solidFill>
                      <a:prstDash val="solid"/>
                      <a:round/>
                      <a:headEnd type="none" w="med" len="med"/>
                      <a:tailEnd type="none" w="med" len="med"/>
                    </a:lnL>
                    <a:solidFill>
                      <a:schemeClr val="bg1"/>
                    </a:solidFill>
                  </a:tcPr>
                </a:tc>
                <a:tc>
                  <a:txBody>
                    <a:bodyPr/>
                    <a:lstStyle/>
                    <a:p>
                      <a:pPr algn="ctr" rtl="0" fontAlgn="b"/>
                      <a:r>
                        <a:rPr lang="en-US" sz="1400" u="none" strike="noStrike" dirty="0">
                          <a:effectLst/>
                        </a:rPr>
                        <a:t>Bird Island, Apalachicola</a:t>
                      </a:r>
                      <a:endParaRPr lang="en-US" sz="1400" b="0" i="0" u="none" strike="noStrike" dirty="0">
                        <a:solidFill>
                          <a:srgbClr val="000000"/>
                        </a:solidFill>
                        <a:effectLst/>
                        <a:latin typeface="Arial"/>
                      </a:endParaRPr>
                    </a:p>
                  </a:txBody>
                  <a:tcPr marL="5948" marR="5948" marT="5948" marB="0" anchor="ctr">
                    <a:solidFill>
                      <a:schemeClr val="bg1"/>
                    </a:solidFill>
                  </a:tcPr>
                </a:tc>
                <a:tc>
                  <a:txBody>
                    <a:bodyPr/>
                    <a:lstStyle/>
                    <a:p>
                      <a:pPr algn="ctr" rtl="0" fontAlgn="b"/>
                      <a:r>
                        <a:rPr lang="en-US" sz="1400" u="none" strike="noStrike" dirty="0">
                          <a:effectLst/>
                        </a:rPr>
                        <a:t>Ground Colony</a:t>
                      </a:r>
                      <a:endParaRPr lang="en-US" sz="1400" b="0" i="0" u="none" strike="noStrike" dirty="0">
                        <a:solidFill>
                          <a:srgbClr val="000000"/>
                        </a:solidFill>
                        <a:effectLst/>
                        <a:latin typeface="Arial"/>
                      </a:endParaRPr>
                    </a:p>
                  </a:txBody>
                  <a:tcPr marL="5948" marR="5948" marT="5948" marB="0" anchor="ctr">
                    <a:solidFill>
                      <a:schemeClr val="bg1"/>
                    </a:solidFill>
                  </a:tcPr>
                </a:tc>
                <a:tc>
                  <a:txBody>
                    <a:bodyPr/>
                    <a:lstStyle/>
                    <a:p>
                      <a:pPr algn="ctr" rtl="0" fontAlgn="b"/>
                      <a:r>
                        <a:rPr lang="en-US" sz="1400" u="none" strike="noStrike">
                          <a:effectLst/>
                        </a:rPr>
                        <a:t>6/3/2005 0:00</a:t>
                      </a:r>
                      <a:endParaRPr lang="en-US" sz="1400" b="0" i="0" u="none" strike="noStrike">
                        <a:solidFill>
                          <a:srgbClr val="000000"/>
                        </a:solidFill>
                        <a:effectLst/>
                        <a:latin typeface="Arial"/>
                      </a:endParaRPr>
                    </a:p>
                  </a:txBody>
                  <a:tcPr marL="5948" marR="5948" marT="5948" marB="0" anchor="ctr">
                    <a:solidFill>
                      <a:schemeClr val="bg1"/>
                    </a:solidFill>
                  </a:tcPr>
                </a:tc>
                <a:tc>
                  <a:txBody>
                    <a:bodyPr/>
                    <a:lstStyle/>
                    <a:p>
                      <a:pPr algn="ctr" rtl="0" fontAlgn="b"/>
                      <a:r>
                        <a:rPr lang="en-US" sz="1400" u="none" strike="noStrike" dirty="0">
                          <a:effectLst/>
                        </a:rPr>
                        <a:t>Caspian Tern</a:t>
                      </a:r>
                      <a:endParaRPr lang="en-US" sz="1400" b="0" i="0" u="none" strike="noStrike" dirty="0">
                        <a:solidFill>
                          <a:srgbClr val="000000"/>
                        </a:solidFill>
                        <a:effectLst/>
                        <a:latin typeface="Arial"/>
                      </a:endParaRPr>
                    </a:p>
                  </a:txBody>
                  <a:tcPr marL="5948" marR="5948" marT="5948" marB="0" anchor="ctr">
                    <a:solidFill>
                      <a:schemeClr val="bg1"/>
                    </a:solidFill>
                  </a:tcPr>
                </a:tc>
                <a:tc>
                  <a:txBody>
                    <a:bodyPr/>
                    <a:lstStyle/>
                    <a:p>
                      <a:pPr algn="ctr" rtl="0" fontAlgn="b"/>
                      <a:r>
                        <a:rPr lang="en-US" sz="1400" u="none" strike="noStrike">
                          <a:effectLst/>
                        </a:rPr>
                        <a:t>189</a:t>
                      </a:r>
                      <a:endParaRPr lang="en-US" sz="1400" b="0" i="0" u="none" strike="noStrike">
                        <a:solidFill>
                          <a:srgbClr val="000000"/>
                        </a:solidFill>
                        <a:effectLst/>
                        <a:latin typeface="Arial"/>
                      </a:endParaRPr>
                    </a:p>
                  </a:txBody>
                  <a:tcPr marL="5948" marR="5948" marT="5948" marB="0" anchor="ctr">
                    <a:solidFill>
                      <a:schemeClr val="bg1"/>
                    </a:solidFill>
                  </a:tcPr>
                </a:tc>
                <a:tc>
                  <a:txBody>
                    <a:bodyPr/>
                    <a:lstStyle/>
                    <a:p>
                      <a:pPr algn="ctr" rtl="0" fontAlgn="b"/>
                      <a:r>
                        <a:rPr lang="en-US" sz="1400" u="none" strike="noStrike" dirty="0">
                          <a:effectLst/>
                        </a:rPr>
                        <a:t>0</a:t>
                      </a:r>
                      <a:endParaRPr lang="en-US" sz="1400" b="0" i="0" u="none" strike="noStrike" dirty="0">
                        <a:solidFill>
                          <a:srgbClr val="000000"/>
                        </a:solidFill>
                        <a:effectLst/>
                        <a:latin typeface="Arial"/>
                      </a:endParaRPr>
                    </a:p>
                  </a:txBody>
                  <a:tcPr marL="5948" marR="5948" marT="5948" marB="0" anchor="ctr">
                    <a:solidFill>
                      <a:schemeClr val="bg1"/>
                    </a:solidFill>
                  </a:tcPr>
                </a:tc>
                <a:tc>
                  <a:txBody>
                    <a:bodyPr/>
                    <a:lstStyle/>
                    <a:p>
                      <a:pPr algn="ctr" rtl="0" fontAlgn="b"/>
                      <a:r>
                        <a:rPr lang="en-US" sz="1400" u="none" strike="noStrike">
                          <a:effectLst/>
                        </a:rPr>
                        <a:t>Precise</a:t>
                      </a:r>
                      <a:endParaRPr lang="en-US" sz="1400" b="0" i="0" u="none" strike="noStrike">
                        <a:solidFill>
                          <a:srgbClr val="000000"/>
                        </a:solidFill>
                        <a:effectLst/>
                        <a:latin typeface="Arial"/>
                      </a:endParaRPr>
                    </a:p>
                  </a:txBody>
                  <a:tcPr marL="5948" marR="5948" marT="5948" marB="0" anchor="ctr">
                    <a:solidFill>
                      <a:schemeClr val="bg1"/>
                    </a:solidFill>
                  </a:tcPr>
                </a:tc>
                <a:tc>
                  <a:txBody>
                    <a:bodyPr/>
                    <a:lstStyle/>
                    <a:p>
                      <a:pPr algn="ctr" rtl="0" fontAlgn="b"/>
                      <a:r>
                        <a:rPr lang="en-US" sz="1400" u="none" strike="noStrike" dirty="0">
                          <a:effectLst/>
                        </a:rPr>
                        <a:t>Eggs</a:t>
                      </a:r>
                      <a:endParaRPr lang="en-US" sz="1400" b="0" i="0" u="none" strike="noStrike" dirty="0">
                        <a:solidFill>
                          <a:srgbClr val="000000"/>
                        </a:solidFill>
                        <a:effectLst/>
                        <a:latin typeface="Arial"/>
                      </a:endParaRPr>
                    </a:p>
                  </a:txBody>
                  <a:tcPr marL="5948" marR="5948" marT="5948" marB="0" anchor="ctr">
                    <a:lnR w="19050" cap="flat" cmpd="sng" algn="ctr">
                      <a:solidFill>
                        <a:schemeClr val="tx1"/>
                      </a:solidFill>
                      <a:prstDash val="solid"/>
                      <a:round/>
                      <a:headEnd type="none" w="med" len="med"/>
                      <a:tailEnd type="none" w="med" len="med"/>
                    </a:lnR>
                    <a:solidFill>
                      <a:schemeClr val="bg1"/>
                    </a:solidFill>
                  </a:tcPr>
                </a:tc>
              </a:tr>
              <a:tr h="264912">
                <a:tc>
                  <a:txBody>
                    <a:bodyPr/>
                    <a:lstStyle/>
                    <a:p>
                      <a:pPr algn="ctr" rtl="0" fontAlgn="b"/>
                      <a:r>
                        <a:rPr lang="en-US" sz="1400" u="none" strike="noStrike">
                          <a:effectLst/>
                        </a:rPr>
                        <a:t>178</a:t>
                      </a:r>
                      <a:endParaRPr lang="en-US" sz="1400" b="0" i="0" u="none" strike="noStrike">
                        <a:solidFill>
                          <a:srgbClr val="000000"/>
                        </a:solidFill>
                        <a:effectLst/>
                        <a:latin typeface="Arial"/>
                      </a:endParaRPr>
                    </a:p>
                  </a:txBody>
                  <a:tcPr marL="5948" marR="5948" marT="5948" marB="0" anchor="ctr">
                    <a:lnL w="19050" cap="flat" cmpd="sng" algn="ctr">
                      <a:solidFill>
                        <a:schemeClr val="tx1"/>
                      </a:solidFill>
                      <a:prstDash val="solid"/>
                      <a:round/>
                      <a:headEnd type="none" w="med" len="med"/>
                      <a:tailEnd type="none" w="med" len="med"/>
                    </a:lnL>
                    <a:solidFill>
                      <a:schemeClr val="bg1"/>
                    </a:solidFill>
                  </a:tcPr>
                </a:tc>
                <a:tc>
                  <a:txBody>
                    <a:bodyPr/>
                    <a:lstStyle/>
                    <a:p>
                      <a:pPr algn="ctr" rtl="0" fontAlgn="b"/>
                      <a:r>
                        <a:rPr lang="en-US" sz="1400" u="none" strike="noStrike" dirty="0">
                          <a:effectLst/>
                        </a:rPr>
                        <a:t>Bird Island, Apalachicola</a:t>
                      </a:r>
                      <a:endParaRPr lang="en-US" sz="1400" b="0" i="0" u="none" strike="noStrike" dirty="0">
                        <a:solidFill>
                          <a:srgbClr val="000000"/>
                        </a:solidFill>
                        <a:effectLst/>
                        <a:latin typeface="Arial"/>
                      </a:endParaRPr>
                    </a:p>
                  </a:txBody>
                  <a:tcPr marL="5948" marR="5948" marT="5948" marB="0" anchor="ctr">
                    <a:solidFill>
                      <a:schemeClr val="bg1"/>
                    </a:solidFill>
                  </a:tcPr>
                </a:tc>
                <a:tc>
                  <a:txBody>
                    <a:bodyPr/>
                    <a:lstStyle/>
                    <a:p>
                      <a:pPr algn="ctr" rtl="0" fontAlgn="b"/>
                      <a:r>
                        <a:rPr lang="en-US" sz="1400" u="none" strike="noStrike">
                          <a:effectLst/>
                        </a:rPr>
                        <a:t>Ground Colony</a:t>
                      </a:r>
                      <a:endParaRPr lang="en-US" sz="1400" b="0" i="0" u="none" strike="noStrike">
                        <a:solidFill>
                          <a:srgbClr val="000000"/>
                        </a:solidFill>
                        <a:effectLst/>
                        <a:latin typeface="Arial"/>
                      </a:endParaRPr>
                    </a:p>
                  </a:txBody>
                  <a:tcPr marL="5948" marR="5948" marT="5948" marB="0" anchor="ctr">
                    <a:solidFill>
                      <a:schemeClr val="bg1"/>
                    </a:solidFill>
                  </a:tcPr>
                </a:tc>
                <a:tc>
                  <a:txBody>
                    <a:bodyPr/>
                    <a:lstStyle/>
                    <a:p>
                      <a:pPr algn="ctr" rtl="0" fontAlgn="b"/>
                      <a:r>
                        <a:rPr lang="en-US" sz="1400" u="none" strike="noStrike">
                          <a:effectLst/>
                        </a:rPr>
                        <a:t>6/21/2006 0:00</a:t>
                      </a:r>
                      <a:endParaRPr lang="en-US" sz="1400" b="0" i="0" u="none" strike="noStrike">
                        <a:solidFill>
                          <a:srgbClr val="000000"/>
                        </a:solidFill>
                        <a:effectLst/>
                        <a:latin typeface="Arial"/>
                      </a:endParaRPr>
                    </a:p>
                  </a:txBody>
                  <a:tcPr marL="5948" marR="5948" marT="5948" marB="0" anchor="ctr">
                    <a:solidFill>
                      <a:schemeClr val="bg1"/>
                    </a:solidFill>
                  </a:tcPr>
                </a:tc>
                <a:tc>
                  <a:txBody>
                    <a:bodyPr/>
                    <a:lstStyle/>
                    <a:p>
                      <a:pPr algn="ctr" rtl="0" fontAlgn="b"/>
                      <a:r>
                        <a:rPr lang="en-US" sz="1400" u="none" strike="noStrike" dirty="0">
                          <a:effectLst/>
                        </a:rPr>
                        <a:t>Caspian Tern</a:t>
                      </a:r>
                      <a:endParaRPr lang="en-US" sz="1400" b="0" i="0" u="none" strike="noStrike" dirty="0">
                        <a:solidFill>
                          <a:srgbClr val="000000"/>
                        </a:solidFill>
                        <a:effectLst/>
                        <a:latin typeface="Arial"/>
                      </a:endParaRPr>
                    </a:p>
                  </a:txBody>
                  <a:tcPr marL="5948" marR="5948" marT="5948" marB="0" anchor="ctr">
                    <a:solidFill>
                      <a:schemeClr val="bg1"/>
                    </a:solidFill>
                  </a:tcPr>
                </a:tc>
                <a:tc>
                  <a:txBody>
                    <a:bodyPr/>
                    <a:lstStyle/>
                    <a:p>
                      <a:pPr algn="ctr" rtl="0" fontAlgn="b"/>
                      <a:r>
                        <a:rPr lang="en-US" sz="1400" u="none" strike="noStrike">
                          <a:effectLst/>
                        </a:rPr>
                        <a:t>25</a:t>
                      </a:r>
                      <a:endParaRPr lang="en-US" sz="1400" b="0" i="0" u="none" strike="noStrike">
                        <a:solidFill>
                          <a:srgbClr val="000000"/>
                        </a:solidFill>
                        <a:effectLst/>
                        <a:latin typeface="Arial"/>
                      </a:endParaRPr>
                    </a:p>
                  </a:txBody>
                  <a:tcPr marL="5948" marR="5948" marT="5948" marB="0" anchor="ctr">
                    <a:solidFill>
                      <a:schemeClr val="bg1"/>
                    </a:solidFill>
                  </a:tcPr>
                </a:tc>
                <a:tc>
                  <a:txBody>
                    <a:bodyPr/>
                    <a:lstStyle/>
                    <a:p>
                      <a:pPr algn="ctr" rtl="0" fontAlgn="b"/>
                      <a:r>
                        <a:rPr lang="en-US" sz="1400" u="none" strike="noStrike">
                          <a:effectLst/>
                        </a:rPr>
                        <a:t>14</a:t>
                      </a:r>
                      <a:endParaRPr lang="en-US" sz="1400" b="0" i="0" u="none" strike="noStrike">
                        <a:solidFill>
                          <a:srgbClr val="000000"/>
                        </a:solidFill>
                        <a:effectLst/>
                        <a:latin typeface="Arial"/>
                      </a:endParaRPr>
                    </a:p>
                  </a:txBody>
                  <a:tcPr marL="5948" marR="5948" marT="5948" marB="0" anchor="ctr">
                    <a:solidFill>
                      <a:schemeClr val="bg1"/>
                    </a:solidFill>
                  </a:tcPr>
                </a:tc>
                <a:tc>
                  <a:txBody>
                    <a:bodyPr/>
                    <a:lstStyle/>
                    <a:p>
                      <a:pPr algn="ctr" rtl="0" fontAlgn="b"/>
                      <a:r>
                        <a:rPr lang="en-US" sz="1400" u="none" strike="noStrike">
                          <a:effectLst/>
                        </a:rPr>
                        <a:t>Direct Counts</a:t>
                      </a:r>
                      <a:endParaRPr lang="en-US" sz="1400" b="0" i="0" u="none" strike="noStrike">
                        <a:solidFill>
                          <a:srgbClr val="000000"/>
                        </a:solidFill>
                        <a:effectLst/>
                        <a:latin typeface="Arial"/>
                      </a:endParaRPr>
                    </a:p>
                  </a:txBody>
                  <a:tcPr marL="5948" marR="5948" marT="5948" marB="0" anchor="ctr">
                    <a:solidFill>
                      <a:schemeClr val="bg1"/>
                    </a:solidFill>
                  </a:tcPr>
                </a:tc>
                <a:tc>
                  <a:txBody>
                    <a:bodyPr/>
                    <a:lstStyle/>
                    <a:p>
                      <a:pPr algn="ctr" rtl="0" fontAlgn="b"/>
                      <a:r>
                        <a:rPr lang="en-US" sz="1400" u="none" strike="noStrike">
                          <a:effectLst/>
                        </a:rPr>
                        <a:t>Unknown</a:t>
                      </a:r>
                      <a:endParaRPr lang="en-US" sz="1400" b="0" i="0" u="none" strike="noStrike">
                        <a:solidFill>
                          <a:srgbClr val="000000"/>
                        </a:solidFill>
                        <a:effectLst/>
                        <a:latin typeface="Arial"/>
                      </a:endParaRPr>
                    </a:p>
                  </a:txBody>
                  <a:tcPr marL="5948" marR="5948" marT="5948" marB="0" anchor="ctr">
                    <a:lnR w="19050" cap="flat" cmpd="sng" algn="ctr">
                      <a:solidFill>
                        <a:schemeClr val="tx1"/>
                      </a:solidFill>
                      <a:prstDash val="solid"/>
                      <a:round/>
                      <a:headEnd type="none" w="med" len="med"/>
                      <a:tailEnd type="none" w="med" len="med"/>
                    </a:lnR>
                    <a:solidFill>
                      <a:schemeClr val="bg1"/>
                    </a:solidFill>
                  </a:tcPr>
                </a:tc>
              </a:tr>
              <a:tr h="295127">
                <a:tc>
                  <a:txBody>
                    <a:bodyPr/>
                    <a:lstStyle/>
                    <a:p>
                      <a:pPr algn="ctr" rtl="0" fontAlgn="b"/>
                      <a:r>
                        <a:rPr lang="en-US" sz="1400" u="none" strike="noStrike">
                          <a:effectLst/>
                        </a:rPr>
                        <a:t>178</a:t>
                      </a:r>
                      <a:endParaRPr lang="en-US" sz="1400" b="0" i="0" u="none" strike="noStrike">
                        <a:solidFill>
                          <a:srgbClr val="000000"/>
                        </a:solidFill>
                        <a:effectLst/>
                        <a:latin typeface="Arial"/>
                      </a:endParaRPr>
                    </a:p>
                  </a:txBody>
                  <a:tcPr marL="5948" marR="5948" marT="5948" marB="0" anchor="ctr">
                    <a:lnL w="19050" cap="flat" cmpd="sng" algn="ctr">
                      <a:solidFill>
                        <a:schemeClr val="tx1"/>
                      </a:solidFill>
                      <a:prstDash val="solid"/>
                      <a:round/>
                      <a:headEnd type="none" w="med" len="med"/>
                      <a:tailEnd type="none" w="med" len="med"/>
                    </a:lnL>
                    <a:lnB w="19050" cap="flat" cmpd="sng" algn="ctr">
                      <a:solidFill>
                        <a:schemeClr val="tx1"/>
                      </a:solidFill>
                      <a:prstDash val="solid"/>
                      <a:round/>
                      <a:headEnd type="none" w="med" len="med"/>
                      <a:tailEnd type="none" w="med" len="med"/>
                    </a:lnB>
                    <a:solidFill>
                      <a:schemeClr val="bg1"/>
                    </a:solidFill>
                  </a:tcPr>
                </a:tc>
                <a:tc>
                  <a:txBody>
                    <a:bodyPr/>
                    <a:lstStyle/>
                    <a:p>
                      <a:pPr algn="ctr" rtl="0" fontAlgn="b"/>
                      <a:r>
                        <a:rPr lang="en-US" sz="1400" u="none" strike="noStrike">
                          <a:effectLst/>
                        </a:rPr>
                        <a:t>Bird Island, Apalachicola</a:t>
                      </a:r>
                      <a:endParaRPr lang="en-US" sz="1400" b="0" i="0" u="none" strike="noStrike">
                        <a:solidFill>
                          <a:srgbClr val="000000"/>
                        </a:solidFill>
                        <a:effectLst/>
                        <a:latin typeface="Arial"/>
                      </a:endParaRPr>
                    </a:p>
                  </a:txBody>
                  <a:tcPr marL="5948" marR="5948" marT="5948" marB="0" anchor="ctr">
                    <a:lnB w="19050" cap="flat" cmpd="sng" algn="ctr">
                      <a:solidFill>
                        <a:schemeClr val="tx1"/>
                      </a:solidFill>
                      <a:prstDash val="solid"/>
                      <a:round/>
                      <a:headEnd type="none" w="med" len="med"/>
                      <a:tailEnd type="none" w="med" len="med"/>
                    </a:lnB>
                    <a:solidFill>
                      <a:schemeClr val="bg1"/>
                    </a:solidFill>
                  </a:tcPr>
                </a:tc>
                <a:tc>
                  <a:txBody>
                    <a:bodyPr/>
                    <a:lstStyle/>
                    <a:p>
                      <a:pPr algn="ctr" rtl="0" fontAlgn="b"/>
                      <a:r>
                        <a:rPr lang="en-US" sz="1400" u="none" strike="noStrike">
                          <a:effectLst/>
                        </a:rPr>
                        <a:t>Ground Colony</a:t>
                      </a:r>
                      <a:endParaRPr lang="en-US" sz="1400" b="0" i="0" u="none" strike="noStrike">
                        <a:solidFill>
                          <a:srgbClr val="000000"/>
                        </a:solidFill>
                        <a:effectLst/>
                        <a:latin typeface="Arial"/>
                      </a:endParaRPr>
                    </a:p>
                  </a:txBody>
                  <a:tcPr marL="5948" marR="5948" marT="5948" marB="0" anchor="ctr">
                    <a:lnB w="19050" cap="flat" cmpd="sng" algn="ctr">
                      <a:solidFill>
                        <a:schemeClr val="tx1"/>
                      </a:solidFill>
                      <a:prstDash val="solid"/>
                      <a:round/>
                      <a:headEnd type="none" w="med" len="med"/>
                      <a:tailEnd type="none" w="med" len="med"/>
                    </a:lnB>
                    <a:solidFill>
                      <a:schemeClr val="bg1"/>
                    </a:solidFill>
                  </a:tcPr>
                </a:tc>
                <a:tc>
                  <a:txBody>
                    <a:bodyPr/>
                    <a:lstStyle/>
                    <a:p>
                      <a:pPr algn="ctr" rtl="0" fontAlgn="b"/>
                      <a:r>
                        <a:rPr lang="en-US" sz="1400" u="none" strike="noStrike" dirty="0">
                          <a:effectLst/>
                        </a:rPr>
                        <a:t>6/1/2007 0:00</a:t>
                      </a:r>
                      <a:endParaRPr lang="en-US" sz="1400" b="0" i="0" u="none" strike="noStrike" dirty="0">
                        <a:solidFill>
                          <a:srgbClr val="000000"/>
                        </a:solidFill>
                        <a:effectLst/>
                        <a:latin typeface="Arial"/>
                      </a:endParaRPr>
                    </a:p>
                  </a:txBody>
                  <a:tcPr marL="5948" marR="5948" marT="5948" marB="0" anchor="ctr">
                    <a:lnB w="19050" cap="flat" cmpd="sng" algn="ctr">
                      <a:solidFill>
                        <a:schemeClr val="tx1"/>
                      </a:solidFill>
                      <a:prstDash val="solid"/>
                      <a:round/>
                      <a:headEnd type="none" w="med" len="med"/>
                      <a:tailEnd type="none" w="med" len="med"/>
                    </a:lnB>
                    <a:solidFill>
                      <a:schemeClr val="bg1"/>
                    </a:solidFill>
                  </a:tcPr>
                </a:tc>
                <a:tc>
                  <a:txBody>
                    <a:bodyPr/>
                    <a:lstStyle/>
                    <a:p>
                      <a:pPr algn="ctr" rtl="0" fontAlgn="b"/>
                      <a:r>
                        <a:rPr lang="en-US" sz="1400" u="none" strike="noStrike">
                          <a:effectLst/>
                        </a:rPr>
                        <a:t>Caspian Tern</a:t>
                      </a:r>
                      <a:endParaRPr lang="en-US" sz="1400" b="0" i="0" u="none" strike="noStrike">
                        <a:solidFill>
                          <a:srgbClr val="000000"/>
                        </a:solidFill>
                        <a:effectLst/>
                        <a:latin typeface="Arial"/>
                      </a:endParaRPr>
                    </a:p>
                  </a:txBody>
                  <a:tcPr marL="5948" marR="5948" marT="5948" marB="0" anchor="ctr">
                    <a:lnB w="19050" cap="flat" cmpd="sng" algn="ctr">
                      <a:solidFill>
                        <a:schemeClr val="tx1"/>
                      </a:solidFill>
                      <a:prstDash val="solid"/>
                      <a:round/>
                      <a:headEnd type="none" w="med" len="med"/>
                      <a:tailEnd type="none" w="med" len="med"/>
                    </a:lnB>
                    <a:solidFill>
                      <a:schemeClr val="bg1"/>
                    </a:solidFill>
                  </a:tcPr>
                </a:tc>
                <a:tc>
                  <a:txBody>
                    <a:bodyPr/>
                    <a:lstStyle/>
                    <a:p>
                      <a:pPr algn="ctr" rtl="0" fontAlgn="b"/>
                      <a:r>
                        <a:rPr lang="en-US" sz="1400" u="none" strike="noStrike">
                          <a:effectLst/>
                        </a:rPr>
                        <a:t>169</a:t>
                      </a:r>
                      <a:endParaRPr lang="en-US" sz="1400" b="0" i="0" u="none" strike="noStrike">
                        <a:solidFill>
                          <a:srgbClr val="000000"/>
                        </a:solidFill>
                        <a:effectLst/>
                        <a:latin typeface="Arial"/>
                      </a:endParaRPr>
                    </a:p>
                  </a:txBody>
                  <a:tcPr marL="5948" marR="5948" marT="5948" marB="0" anchor="ctr">
                    <a:lnB w="19050" cap="flat" cmpd="sng" algn="ctr">
                      <a:solidFill>
                        <a:schemeClr val="tx1"/>
                      </a:solidFill>
                      <a:prstDash val="solid"/>
                      <a:round/>
                      <a:headEnd type="none" w="med" len="med"/>
                      <a:tailEnd type="none" w="med" len="med"/>
                    </a:lnB>
                    <a:solidFill>
                      <a:schemeClr val="bg1"/>
                    </a:solidFill>
                  </a:tcPr>
                </a:tc>
                <a:tc>
                  <a:txBody>
                    <a:bodyPr/>
                    <a:lstStyle/>
                    <a:p>
                      <a:pPr algn="ctr" rtl="0" fontAlgn="b"/>
                      <a:r>
                        <a:rPr lang="en-US" sz="1400" u="none" strike="noStrike">
                          <a:effectLst/>
                        </a:rPr>
                        <a:t>4</a:t>
                      </a:r>
                      <a:endParaRPr lang="en-US" sz="1400" b="0" i="0" u="none" strike="noStrike">
                        <a:solidFill>
                          <a:srgbClr val="000000"/>
                        </a:solidFill>
                        <a:effectLst/>
                        <a:latin typeface="Arial"/>
                      </a:endParaRPr>
                    </a:p>
                  </a:txBody>
                  <a:tcPr marL="5948" marR="5948" marT="5948" marB="0" anchor="ctr">
                    <a:lnB w="19050" cap="flat" cmpd="sng" algn="ctr">
                      <a:solidFill>
                        <a:schemeClr val="tx1"/>
                      </a:solidFill>
                      <a:prstDash val="solid"/>
                      <a:round/>
                      <a:headEnd type="none" w="med" len="med"/>
                      <a:tailEnd type="none" w="med" len="med"/>
                    </a:lnB>
                    <a:solidFill>
                      <a:schemeClr val="bg1"/>
                    </a:solidFill>
                  </a:tcPr>
                </a:tc>
                <a:tc>
                  <a:txBody>
                    <a:bodyPr/>
                    <a:lstStyle/>
                    <a:p>
                      <a:pPr algn="ctr" rtl="0" fontAlgn="b"/>
                      <a:r>
                        <a:rPr lang="en-US" sz="1400" u="none" strike="noStrike">
                          <a:effectLst/>
                        </a:rPr>
                        <a:t>Direct Counts</a:t>
                      </a:r>
                      <a:endParaRPr lang="en-US" sz="1400" b="0" i="0" u="none" strike="noStrike">
                        <a:solidFill>
                          <a:srgbClr val="000000"/>
                        </a:solidFill>
                        <a:effectLst/>
                        <a:latin typeface="Arial"/>
                      </a:endParaRPr>
                    </a:p>
                  </a:txBody>
                  <a:tcPr marL="5948" marR="5948" marT="5948" marB="0" anchor="ctr">
                    <a:lnB w="19050" cap="flat" cmpd="sng" algn="ctr">
                      <a:solidFill>
                        <a:schemeClr val="tx1"/>
                      </a:solidFill>
                      <a:prstDash val="solid"/>
                      <a:round/>
                      <a:headEnd type="none" w="med" len="med"/>
                      <a:tailEnd type="none" w="med" len="med"/>
                    </a:lnB>
                    <a:solidFill>
                      <a:schemeClr val="bg1"/>
                    </a:solidFill>
                  </a:tcPr>
                </a:tc>
                <a:tc>
                  <a:txBody>
                    <a:bodyPr/>
                    <a:lstStyle/>
                    <a:p>
                      <a:pPr algn="ctr" rtl="0" fontAlgn="b"/>
                      <a:r>
                        <a:rPr lang="en-US" sz="1400" u="none" strike="noStrike" dirty="0">
                          <a:effectLst/>
                        </a:rPr>
                        <a:t> </a:t>
                      </a:r>
                      <a:endParaRPr lang="en-US" sz="1400" b="0" i="0" u="none" strike="noStrike" dirty="0">
                        <a:solidFill>
                          <a:srgbClr val="000000"/>
                        </a:solidFill>
                        <a:effectLst/>
                        <a:latin typeface="Arial"/>
                      </a:endParaRPr>
                    </a:p>
                  </a:txBody>
                  <a:tcPr marL="5948" marR="5948" marT="5948" marB="0" anchor="ctr">
                    <a:lnR w="19050" cap="flat" cmpd="sng" algn="ctr">
                      <a:solidFill>
                        <a:schemeClr val="tx1"/>
                      </a:solidFill>
                      <a:prstDash val="solid"/>
                      <a:round/>
                      <a:headEnd type="none" w="med" len="med"/>
                      <a:tailEnd type="none" w="med" len="med"/>
                    </a:lnR>
                    <a:lnB w="19050" cap="flat" cmpd="sng" algn="ctr">
                      <a:solidFill>
                        <a:schemeClr val="tx1"/>
                      </a:solidFill>
                      <a:prstDash val="solid"/>
                      <a:round/>
                      <a:headEnd type="none" w="med" len="med"/>
                      <a:tailEnd type="none" w="med" len="med"/>
                    </a:lnB>
                    <a:solidFill>
                      <a:schemeClr val="bg1"/>
                    </a:solidFill>
                  </a:tcPr>
                </a:tc>
              </a:tr>
            </a:tbl>
          </a:graphicData>
        </a:graphic>
      </p:graphicFrame>
      <p:sp>
        <p:nvSpPr>
          <p:cNvPr id="46155" name="Title 3"/>
          <p:cNvSpPr>
            <a:spLocks noGrp="1"/>
          </p:cNvSpPr>
          <p:nvPr>
            <p:ph type="title" idx="4294967295"/>
          </p:nvPr>
        </p:nvSpPr>
        <p:spPr>
          <a:xfrm>
            <a:off x="488950" y="223838"/>
            <a:ext cx="3833813" cy="2416175"/>
          </a:xfrm>
        </p:spPr>
        <p:txBody>
          <a:bodyPr/>
          <a:lstStyle/>
          <a:p>
            <a:pPr eaLnBrk="1" hangingPunct="1"/>
            <a:r>
              <a:rPr lang="en-US" dirty="0" smtClean="0"/>
              <a:t>Variable Concentration Dataset</a:t>
            </a:r>
          </a:p>
        </p:txBody>
      </p:sp>
      <p:cxnSp>
        <p:nvCxnSpPr>
          <p:cNvPr id="4" name="Straight Arrow Connector 3"/>
          <p:cNvCxnSpPr>
            <a:stCxn id="3" idx="0"/>
          </p:cNvCxnSpPr>
          <p:nvPr/>
        </p:nvCxnSpPr>
        <p:spPr>
          <a:xfrm flipV="1">
            <a:off x="4548982" y="1749425"/>
            <a:ext cx="2034381" cy="165735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6" name="Oval 5"/>
          <p:cNvSpPr/>
          <p:nvPr/>
        </p:nvSpPr>
        <p:spPr>
          <a:xfrm>
            <a:off x="6583363" y="1657350"/>
            <a:ext cx="92075" cy="92075"/>
          </a:xfrm>
          <a:prstGeom prst="ellipse">
            <a:avLst/>
          </a:prstGeom>
        </p:spPr>
        <p:style>
          <a:lnRef idx="2">
            <a:schemeClr val="dk1">
              <a:shade val="50000"/>
            </a:schemeClr>
          </a:lnRef>
          <a:fillRef idx="1">
            <a:schemeClr val="dk1"/>
          </a:fillRef>
          <a:effectRef idx="0">
            <a:schemeClr val="dk1"/>
          </a:effectRef>
          <a:fontRef idx="minor">
            <a:schemeClr val="lt1"/>
          </a:fontRef>
        </p:style>
        <p:txBody>
          <a:bodyPr anchor="ctr"/>
          <a:lstStyle/>
          <a:p>
            <a:pPr>
              <a:defRPr/>
            </a:pPr>
            <a:endParaRPr lang="en-US"/>
          </a:p>
        </p:txBody>
      </p:sp>
      <p:sp>
        <p:nvSpPr>
          <p:cNvPr id="14" name="TextBox 13"/>
          <p:cNvSpPr txBox="1"/>
          <p:nvPr/>
        </p:nvSpPr>
        <p:spPr>
          <a:xfrm>
            <a:off x="488950" y="5383213"/>
            <a:ext cx="8194675" cy="1200150"/>
          </a:xfrm>
          <a:prstGeom prst="rect">
            <a:avLst/>
          </a:prstGeom>
          <a:solidFill>
            <a:schemeClr val="accent2"/>
          </a:solidFill>
        </p:spPr>
        <p:style>
          <a:lnRef idx="2">
            <a:schemeClr val="dk1"/>
          </a:lnRef>
          <a:fillRef idx="1">
            <a:schemeClr val="lt1"/>
          </a:fillRef>
          <a:effectRef idx="0">
            <a:schemeClr val="dk1"/>
          </a:effectRef>
          <a:fontRef idx="minor">
            <a:schemeClr val="dk1"/>
          </a:fontRef>
        </p:style>
        <p:txBody>
          <a:bodyPr>
            <a:spAutoFit/>
          </a:bodyPr>
          <a:lstStyle/>
          <a:p>
            <a:pPr marL="457200" indent="-457200" algn="l">
              <a:buFont typeface="Arial" pitchFamily="34" charset="0"/>
              <a:buChar char="•"/>
              <a:defRPr/>
            </a:pPr>
            <a:r>
              <a:rPr lang="en-US" sz="2400" dirty="0"/>
              <a:t>Multiple years of data for each species</a:t>
            </a:r>
          </a:p>
          <a:p>
            <a:pPr marL="457200" indent="-457200" algn="l">
              <a:buFont typeface="Arial" pitchFamily="34" charset="0"/>
              <a:buChar char="•"/>
              <a:defRPr/>
            </a:pPr>
            <a:r>
              <a:rPr lang="en-US" sz="2400" dirty="0"/>
              <a:t>Estimates vary</a:t>
            </a:r>
          </a:p>
          <a:p>
            <a:pPr marL="457200" indent="-457200" algn="l">
              <a:buFont typeface="Arial" pitchFamily="34" charset="0"/>
              <a:buChar char="•"/>
              <a:defRPr/>
            </a:pPr>
            <a:r>
              <a:rPr lang="en-US" sz="2400" dirty="0"/>
              <a:t>Type of counts vary</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descr="LA-13.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00793" y="1175172"/>
            <a:ext cx="7342414" cy="5557416"/>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47107" name="Title 1"/>
          <p:cNvSpPr>
            <a:spLocks noGrp="1"/>
          </p:cNvSpPr>
          <p:nvPr>
            <p:ph type="title"/>
          </p:nvPr>
        </p:nvSpPr>
        <p:spPr/>
        <p:txBody>
          <a:bodyPr/>
          <a:lstStyle/>
          <a:p>
            <a:r>
              <a:rPr lang="en-US" dirty="0" smtClean="0"/>
              <a:t>NHP datasets in ESI </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60437" y="1185386"/>
            <a:ext cx="7223125" cy="5580539"/>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pic>
      <p:cxnSp>
        <p:nvCxnSpPr>
          <p:cNvPr id="5" name="Straight Arrow Connector 4"/>
          <p:cNvCxnSpPr/>
          <p:nvPr/>
        </p:nvCxnSpPr>
        <p:spPr>
          <a:xfrm>
            <a:off x="2326821" y="2578100"/>
            <a:ext cx="1152525" cy="0"/>
          </a:xfrm>
          <a:prstGeom prst="straightConnector1">
            <a:avLst/>
          </a:prstGeom>
          <a:ln w="28575">
            <a:solidFill>
              <a:srgbClr val="FFFF00"/>
            </a:solidFill>
            <a:tailEnd type="arrow"/>
          </a:ln>
        </p:spPr>
        <p:style>
          <a:lnRef idx="1">
            <a:schemeClr val="dk1"/>
          </a:lnRef>
          <a:fillRef idx="0">
            <a:schemeClr val="dk1"/>
          </a:fillRef>
          <a:effectRef idx="0">
            <a:schemeClr val="dk1"/>
          </a:effectRef>
          <a:fontRef idx="minor">
            <a:schemeClr val="tx1"/>
          </a:fontRef>
        </p:style>
      </p:cxnSp>
      <p:sp>
        <p:nvSpPr>
          <p:cNvPr id="6" name="TextBox 5"/>
          <p:cNvSpPr txBox="1"/>
          <p:nvPr/>
        </p:nvSpPr>
        <p:spPr>
          <a:xfrm>
            <a:off x="1164771" y="2317750"/>
            <a:ext cx="1479550" cy="522288"/>
          </a:xfrm>
          <a:prstGeom prst="rect">
            <a:avLst/>
          </a:prstGeom>
          <a:ln>
            <a:solidFill>
              <a:srgbClr val="FFFF00"/>
            </a:solidFill>
          </a:ln>
        </p:spPr>
        <p:style>
          <a:lnRef idx="2">
            <a:schemeClr val="dk1"/>
          </a:lnRef>
          <a:fillRef idx="1">
            <a:schemeClr val="lt1"/>
          </a:fillRef>
          <a:effectRef idx="0">
            <a:schemeClr val="dk1"/>
          </a:effectRef>
          <a:fontRef idx="minor">
            <a:schemeClr val="dk1"/>
          </a:fontRef>
        </p:style>
        <p:txBody>
          <a:bodyPr wrap="none">
            <a:spAutoFit/>
          </a:bodyPr>
          <a:lstStyle/>
          <a:p>
            <a:pPr>
              <a:defRPr/>
            </a:pPr>
            <a:r>
              <a:rPr lang="en-US" dirty="0" err="1"/>
              <a:t>Geoduck</a:t>
            </a:r>
            <a:endParaRPr lang="en-US" dirty="0"/>
          </a:p>
        </p:txBody>
      </p:sp>
      <p:cxnSp>
        <p:nvCxnSpPr>
          <p:cNvPr id="7" name="Straight Arrow Connector 6"/>
          <p:cNvCxnSpPr>
            <a:stCxn id="8" idx="3"/>
          </p:cNvCxnSpPr>
          <p:nvPr/>
        </p:nvCxnSpPr>
        <p:spPr>
          <a:xfrm flipV="1">
            <a:off x="3103563" y="4749800"/>
            <a:ext cx="1182687" cy="127000"/>
          </a:xfrm>
          <a:prstGeom prst="straightConnector1">
            <a:avLst/>
          </a:prstGeom>
          <a:ln w="28575">
            <a:solidFill>
              <a:srgbClr val="FFFF00"/>
            </a:solidFill>
            <a:tailEnd type="arrow"/>
          </a:ln>
        </p:spPr>
        <p:style>
          <a:lnRef idx="1">
            <a:schemeClr val="dk1"/>
          </a:lnRef>
          <a:fillRef idx="0">
            <a:schemeClr val="dk1"/>
          </a:fillRef>
          <a:effectRef idx="0">
            <a:schemeClr val="dk1"/>
          </a:effectRef>
          <a:fontRef idx="minor">
            <a:schemeClr val="tx1"/>
          </a:fontRef>
        </p:style>
      </p:cxnSp>
      <p:sp>
        <p:nvSpPr>
          <p:cNvPr id="8" name="TextBox 7"/>
          <p:cNvSpPr txBox="1"/>
          <p:nvPr/>
        </p:nvSpPr>
        <p:spPr>
          <a:xfrm>
            <a:off x="1095375" y="4614863"/>
            <a:ext cx="2008188" cy="522287"/>
          </a:xfrm>
          <a:prstGeom prst="rect">
            <a:avLst/>
          </a:prstGeom>
          <a:ln>
            <a:solidFill>
              <a:srgbClr val="FFFF00"/>
            </a:solidFill>
          </a:ln>
        </p:spPr>
        <p:style>
          <a:lnRef idx="2">
            <a:schemeClr val="dk1"/>
          </a:lnRef>
          <a:fillRef idx="1">
            <a:schemeClr val="lt1"/>
          </a:fillRef>
          <a:effectRef idx="0">
            <a:schemeClr val="dk1"/>
          </a:effectRef>
          <a:fontRef idx="minor">
            <a:schemeClr val="dk1"/>
          </a:fontRef>
        </p:style>
        <p:txBody>
          <a:bodyPr wrap="none">
            <a:spAutoFit/>
          </a:bodyPr>
          <a:lstStyle/>
          <a:p>
            <a:pPr>
              <a:defRPr/>
            </a:pPr>
            <a:r>
              <a:rPr lang="en-US" dirty="0"/>
              <a:t>Green Turtle</a:t>
            </a:r>
          </a:p>
        </p:txBody>
      </p:sp>
      <p:sp>
        <p:nvSpPr>
          <p:cNvPr id="48135" name="Title 1"/>
          <p:cNvSpPr>
            <a:spLocks noGrp="1"/>
          </p:cNvSpPr>
          <p:nvPr>
            <p:ph type="title"/>
          </p:nvPr>
        </p:nvSpPr>
        <p:spPr/>
        <p:txBody>
          <a:bodyPr/>
          <a:lstStyle/>
          <a:p>
            <a:r>
              <a:rPr lang="en-US" dirty="0" smtClean="0"/>
              <a:t>NHP datasets in ESI</a:t>
            </a: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62182" y="1188720"/>
            <a:ext cx="7219631" cy="5577840"/>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49155" name="Title 1"/>
          <p:cNvSpPr>
            <a:spLocks noGrp="1"/>
          </p:cNvSpPr>
          <p:nvPr>
            <p:ph type="title"/>
          </p:nvPr>
        </p:nvSpPr>
        <p:spPr/>
        <p:txBody>
          <a:bodyPr/>
          <a:lstStyle/>
          <a:p>
            <a:r>
              <a:rPr lang="en-US" dirty="0" smtClean="0"/>
              <a:t>NHP Datasets in ESI</a:t>
            </a:r>
          </a:p>
        </p:txBody>
      </p:sp>
      <p:pic>
        <p:nvPicPr>
          <p:cNvPr id="4915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6366" y="3080658"/>
            <a:ext cx="8831262" cy="538163"/>
          </a:xfrm>
          <a:prstGeom prst="rect">
            <a:avLst/>
          </a:prstGeom>
          <a:noFill/>
          <a:ln w="28575">
            <a:solidFill>
              <a:schemeClr val="bg1"/>
            </a:solidFill>
            <a:miter lim="800000"/>
            <a:headEnd/>
            <a:tailEnd/>
          </a:ln>
          <a:extLst>
            <a:ext uri="{909E8E84-426E-40DD-AFC4-6F175D3DCCD1}">
              <a14:hiddenFill xmlns:a14="http://schemas.microsoft.com/office/drawing/2010/main">
                <a:solidFill>
                  <a:schemeClr val="accent1"/>
                </a:solidFill>
              </a14:hiddenFill>
            </a:ext>
          </a:extLst>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63256" y="1188720"/>
            <a:ext cx="7217488" cy="5577840"/>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50179" name="Title 1"/>
          <p:cNvSpPr>
            <a:spLocks noGrp="1"/>
          </p:cNvSpPr>
          <p:nvPr>
            <p:ph type="title"/>
          </p:nvPr>
        </p:nvSpPr>
        <p:spPr/>
        <p:txBody>
          <a:bodyPr/>
          <a:lstStyle/>
          <a:p>
            <a:r>
              <a:rPr lang="en-US" dirty="0" smtClean="0"/>
              <a:t>NHP Datasets in ESI</a:t>
            </a: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5"/>
          <p:cNvSpPr>
            <a:spLocks noGrp="1" noChangeArrowheads="1"/>
          </p:cNvSpPr>
          <p:nvPr>
            <p:ph type="title"/>
          </p:nvPr>
        </p:nvSpPr>
        <p:spPr>
          <a:noFill/>
        </p:spPr>
        <p:txBody>
          <a:bodyPr lIns="90487" tIns="44450" rIns="90487" bIns="44450"/>
          <a:lstStyle/>
          <a:p>
            <a:pPr eaLnBrk="1" hangingPunct="1"/>
            <a:r>
              <a:rPr lang="en-US" dirty="0" smtClean="0"/>
              <a:t>Metadata</a:t>
            </a:r>
          </a:p>
        </p:txBody>
      </p:sp>
      <p:sp>
        <p:nvSpPr>
          <p:cNvPr id="51203" name="Rectangle 6"/>
          <p:cNvSpPr>
            <a:spLocks noGrp="1" noChangeArrowheads="1"/>
          </p:cNvSpPr>
          <p:nvPr>
            <p:ph type="body" sz="quarter" idx="10"/>
          </p:nvPr>
        </p:nvSpPr>
        <p:spPr/>
        <p:txBody>
          <a:bodyPr lIns="90487" tIns="44450" rIns="90487" bIns="44450"/>
          <a:lstStyle/>
          <a:p>
            <a:pPr marL="0" indent="0" eaLnBrk="1" hangingPunct="1">
              <a:buFont typeface="Arial" charset="0"/>
              <a:buNone/>
            </a:pPr>
            <a:r>
              <a:rPr lang="en-US" dirty="0" smtClean="0"/>
              <a:t>Question: do the data sets that are provided for ESI come with metadata and/or projection information?</a:t>
            </a:r>
          </a:p>
          <a:p>
            <a:pPr marL="0" indent="0" eaLnBrk="1" hangingPunct="1">
              <a:buFont typeface="Arial" charset="0"/>
              <a:buNone/>
            </a:pPr>
            <a:endParaRPr lang="en-US" dirty="0" smtClean="0"/>
          </a:p>
          <a:p>
            <a:pPr marL="0" indent="0" eaLnBrk="1" hangingPunct="1">
              <a:buFont typeface="Arial" charset="0"/>
              <a:buNone/>
            </a:pPr>
            <a:r>
              <a:rPr lang="en-US" dirty="0" smtClean="0"/>
              <a:t>Answer: the VAST majority do not!</a:t>
            </a:r>
          </a:p>
          <a:p>
            <a:pPr marL="0" indent="0" eaLnBrk="1" hangingPunct="1">
              <a:buFont typeface="Arial" charset="0"/>
              <a:buNone/>
            </a:pPr>
            <a:endParaRPr lang="en-US" dirty="0" smtClean="0"/>
          </a:p>
          <a:p>
            <a:pPr marL="0" indent="0" eaLnBrk="1" hangingPunct="1">
              <a:buFont typeface="Arial" charset="0"/>
              <a:buNone/>
            </a:pPr>
            <a:r>
              <a:rPr lang="en-US" dirty="0" smtClean="0"/>
              <a:t>Why? Any insight from data providers in the room?</a:t>
            </a:r>
          </a:p>
          <a:p>
            <a:pPr marL="0" indent="0" eaLnBrk="1" hangingPunct="1">
              <a:buFont typeface="Arial" charset="0"/>
              <a:buNone/>
            </a:pPr>
            <a:endParaRPr lang="en-US" dirty="0" smtClean="0"/>
          </a:p>
        </p:txBody>
      </p:sp>
    </p:spTree>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defRPr/>
            </a:pPr>
            <a:r>
              <a:rPr lang="en-US" dirty="0" smtClean="0"/>
              <a:t>CHALLENGES FACED, past solutions, future perspectives</a:t>
            </a:r>
            <a:endParaRPr lang="en-US" dirty="0"/>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le 1"/>
          <p:cNvSpPr>
            <a:spLocks noGrp="1"/>
          </p:cNvSpPr>
          <p:nvPr>
            <p:ph type="title"/>
          </p:nvPr>
        </p:nvSpPr>
        <p:spPr/>
        <p:txBody>
          <a:bodyPr/>
          <a:lstStyle/>
          <a:p>
            <a:r>
              <a:rPr lang="en-US" sz="4400" dirty="0" smtClean="0"/>
              <a:t>Challenges Faced</a:t>
            </a:r>
          </a:p>
        </p:txBody>
      </p:sp>
      <p:sp>
        <p:nvSpPr>
          <p:cNvPr id="53251" name="Content Placeholder 2"/>
          <p:cNvSpPr>
            <a:spLocks noGrp="1"/>
          </p:cNvSpPr>
          <p:nvPr>
            <p:ph type="body" sz="quarter" idx="10"/>
          </p:nvPr>
        </p:nvSpPr>
        <p:spPr/>
        <p:txBody>
          <a:bodyPr/>
          <a:lstStyle/>
          <a:p>
            <a:r>
              <a:rPr lang="en-US" sz="2800" smtClean="0"/>
              <a:t>Data of varying scales</a:t>
            </a:r>
          </a:p>
          <a:p>
            <a:pPr lvl="1"/>
            <a:r>
              <a:rPr lang="en-US" sz="2400" smtClean="0"/>
              <a:t>Point level feature vs. all of Mobile Bay</a:t>
            </a:r>
          </a:p>
          <a:p>
            <a:r>
              <a:rPr lang="en-US" sz="2800" smtClean="0"/>
              <a:t>Data of varying specificity </a:t>
            </a:r>
          </a:p>
          <a:p>
            <a:pPr lvl="1"/>
            <a:r>
              <a:rPr lang="en-US" sz="2400" smtClean="0"/>
              <a:t>‘2 piping plovers wintering’ vs. ‘pelicans present in nearshore waters year round</a:t>
            </a:r>
            <a:r>
              <a:rPr lang="en-US" smtClean="0"/>
              <a:t>’</a:t>
            </a:r>
          </a:p>
          <a:p>
            <a:r>
              <a:rPr lang="en-US" sz="2800" smtClean="0"/>
              <a:t>Appropriate # and type of species mapped/level of detail (by species or guild)</a:t>
            </a:r>
          </a:p>
          <a:p>
            <a:r>
              <a:rPr lang="en-US" sz="2800" smtClean="0"/>
              <a:t>Too much data? </a:t>
            </a:r>
          </a:p>
          <a:p>
            <a:r>
              <a:rPr lang="en-US" sz="2800" smtClean="0"/>
              <a:t>Too much or not enough detail to identify RAR for all possible spill scenarios?</a:t>
            </a: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1"/>
          <p:cNvSpPr>
            <a:spLocks noGrp="1"/>
          </p:cNvSpPr>
          <p:nvPr>
            <p:ph type="title"/>
          </p:nvPr>
        </p:nvSpPr>
        <p:spPr/>
        <p:txBody>
          <a:bodyPr/>
          <a:lstStyle/>
          <a:p>
            <a:r>
              <a:rPr lang="en-US" sz="4400" dirty="0" smtClean="0"/>
              <a:t>Range vs. </a:t>
            </a:r>
            <a:r>
              <a:rPr lang="en-US" dirty="0"/>
              <a:t>H</a:t>
            </a:r>
            <a:r>
              <a:rPr lang="en-US" sz="4400" dirty="0" smtClean="0"/>
              <a:t>otspot </a:t>
            </a:r>
            <a:r>
              <a:rPr lang="en-US" dirty="0"/>
              <a:t>M</a:t>
            </a:r>
            <a:r>
              <a:rPr lang="en-US" sz="4400" dirty="0" smtClean="0"/>
              <a:t>apping</a:t>
            </a:r>
          </a:p>
        </p:txBody>
      </p:sp>
      <p:sp>
        <p:nvSpPr>
          <p:cNvPr id="54275" name="Content Placeholder 2"/>
          <p:cNvSpPr>
            <a:spLocks noGrp="1"/>
          </p:cNvSpPr>
          <p:nvPr>
            <p:ph type="body" sz="quarter" idx="10"/>
          </p:nvPr>
        </p:nvSpPr>
        <p:spPr/>
        <p:txBody>
          <a:bodyPr/>
          <a:lstStyle/>
          <a:p>
            <a:pPr>
              <a:defRPr/>
            </a:pPr>
            <a:r>
              <a:rPr lang="en-US" dirty="0" smtClean="0"/>
              <a:t>Range data</a:t>
            </a:r>
          </a:p>
          <a:p>
            <a:pPr lvl="1">
              <a:defRPr/>
            </a:pPr>
            <a:r>
              <a:rPr lang="en-US" dirty="0" smtClean="0"/>
              <a:t>‘</a:t>
            </a:r>
            <a:r>
              <a:rPr lang="en-US" sz="2400" dirty="0" smtClean="0"/>
              <a:t>Large’ bodies of water (GOM or Mobile Bay) where highly mobile species migrate or reside</a:t>
            </a:r>
          </a:p>
          <a:p>
            <a:pPr lvl="1">
              <a:defRPr/>
            </a:pPr>
            <a:r>
              <a:rPr lang="en-US" sz="2400" dirty="0" smtClean="0"/>
              <a:t>OR: all salt marshes, all beaches, all flats over a broad area for suite of species (e.g., shorebirds, wading birds)</a:t>
            </a:r>
          </a:p>
          <a:p>
            <a:pPr lvl="1">
              <a:defRPr/>
            </a:pPr>
            <a:r>
              <a:rPr lang="en-US" sz="2400" dirty="0" smtClean="0"/>
              <a:t>Attribute information tends to be broad (most of the year) or simple (concentration fields are blank or use subjective terms)</a:t>
            </a:r>
          </a:p>
          <a:p>
            <a:pPr lvl="1">
              <a:defRPr/>
            </a:pPr>
            <a:r>
              <a:rPr lang="en-US" sz="2400" dirty="0" smtClean="0"/>
              <a:t>Makes up a large portion of ESI data set because alternative for many species due to behavior/movement patterns and/or lack of specific data would result in exclusion from atlas (often in PTO on hardcopy)</a:t>
            </a:r>
          </a:p>
          <a:p>
            <a:pPr marL="457200" lvl="1" indent="0">
              <a:buFont typeface="Arial" charset="0"/>
              <a:buNone/>
              <a:defRPr/>
            </a:pPr>
            <a:endParaRPr lang="en-US" dirty="0" smtClean="0"/>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1"/>
          <p:cNvSpPr>
            <a:spLocks noGrp="1"/>
          </p:cNvSpPr>
          <p:nvPr>
            <p:ph type="title"/>
          </p:nvPr>
        </p:nvSpPr>
        <p:spPr/>
        <p:txBody>
          <a:bodyPr/>
          <a:lstStyle/>
          <a:p>
            <a:r>
              <a:rPr lang="en-US" sz="4400" smtClean="0"/>
              <a:t>Range vs. hotspot mapping</a:t>
            </a:r>
          </a:p>
        </p:txBody>
      </p:sp>
      <p:sp>
        <p:nvSpPr>
          <p:cNvPr id="54275" name="Content Placeholder 2"/>
          <p:cNvSpPr>
            <a:spLocks noGrp="1"/>
          </p:cNvSpPr>
          <p:nvPr>
            <p:ph type="body" sz="quarter" idx="10"/>
          </p:nvPr>
        </p:nvSpPr>
        <p:spPr>
          <a:xfrm>
            <a:off x="835025" y="1513115"/>
            <a:ext cx="7848600" cy="4757058"/>
          </a:xfrm>
        </p:spPr>
        <p:txBody>
          <a:bodyPr/>
          <a:lstStyle/>
          <a:p>
            <a:pPr>
              <a:defRPr/>
            </a:pPr>
            <a:r>
              <a:rPr lang="en-US" sz="3600" dirty="0" smtClean="0"/>
              <a:t>Hot spot data</a:t>
            </a:r>
          </a:p>
          <a:p>
            <a:pPr lvl="1">
              <a:defRPr/>
            </a:pPr>
            <a:r>
              <a:rPr lang="en-US" dirty="0" smtClean="0"/>
              <a:t>Polygons of varying size and scale that represent a specific species, or small suite of species, in critical life history stage or high concentration</a:t>
            </a:r>
          </a:p>
          <a:p>
            <a:pPr lvl="1">
              <a:defRPr/>
            </a:pPr>
            <a:r>
              <a:rPr lang="en-US" dirty="0" smtClean="0"/>
              <a:t>Rookery or nesting data (birds, </a:t>
            </a:r>
            <a:r>
              <a:rPr lang="en-US" dirty="0" err="1" smtClean="0"/>
              <a:t>pinnipeds</a:t>
            </a:r>
            <a:r>
              <a:rPr lang="en-US" dirty="0" smtClean="0"/>
              <a:t>, turtles)</a:t>
            </a:r>
          </a:p>
          <a:p>
            <a:pPr lvl="2">
              <a:defRPr/>
            </a:pPr>
            <a:r>
              <a:rPr lang="en-US" dirty="0" smtClean="0"/>
              <a:t>Tricky…as this can go either way depending on concentration info and/or # of points or polygons</a:t>
            </a:r>
          </a:p>
          <a:p>
            <a:pPr lvl="1">
              <a:defRPr/>
            </a:pPr>
            <a:r>
              <a:rPr lang="en-US" dirty="0" smtClean="0"/>
              <a:t>Attribute information tends to be specific (seasonality, numeric concentrations, or ‘high’)</a:t>
            </a:r>
          </a:p>
          <a:p>
            <a:pPr lvl="1">
              <a:defRPr/>
            </a:pPr>
            <a:r>
              <a:rPr lang="en-US" dirty="0" smtClean="0"/>
              <a:t>Threatened and endangered species data</a:t>
            </a:r>
            <a:endParaRPr lang="en-US" sz="3200" dirty="0" smtClean="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All Bio-Icons1.tif"/>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1313" y="387350"/>
            <a:ext cx="8461375" cy="608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le 1"/>
          <p:cNvSpPr>
            <a:spLocks noGrp="1"/>
          </p:cNvSpPr>
          <p:nvPr>
            <p:ph type="title"/>
          </p:nvPr>
        </p:nvSpPr>
        <p:spPr/>
        <p:txBody>
          <a:bodyPr/>
          <a:lstStyle/>
          <a:p>
            <a:r>
              <a:rPr lang="en-US" dirty="0" smtClean="0"/>
              <a:t>Regional scale (1:1,000,000)</a:t>
            </a:r>
          </a:p>
        </p:txBody>
      </p:sp>
      <p:pic>
        <p:nvPicPr>
          <p:cNvPr id="56323" name="Content Placeholder 3"/>
          <p:cNvPicPr>
            <a:picLocks noGrp="1" noChangeAspect="1"/>
          </p:cNvPicPr>
          <p:nvPr>
            <p:ph type="pic" sz="quarter" idx="4294967295"/>
          </p:nvPr>
        </p:nvPicPr>
        <p:blipFill rotWithShape="1">
          <a:blip r:embed="rId3" cstate="print">
            <a:extLst>
              <a:ext uri="{28A0092B-C50C-407E-A947-70E740481C1C}">
                <a14:useLocalDpi xmlns:a14="http://schemas.microsoft.com/office/drawing/2010/main" val="0"/>
              </a:ext>
            </a:extLst>
          </a:blip>
          <a:srcRect b="-1425"/>
          <a:stretch/>
        </p:blipFill>
        <p:spPr>
          <a:xfrm>
            <a:off x="923414" y="1153432"/>
            <a:ext cx="7297171" cy="5624657"/>
          </a:xfrm>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5"/>
          <p:cNvSpPr>
            <a:spLocks noGrp="1" noChangeArrowheads="1"/>
          </p:cNvSpPr>
          <p:nvPr>
            <p:ph type="title"/>
          </p:nvPr>
        </p:nvSpPr>
        <p:spPr>
          <a:noFill/>
        </p:spPr>
        <p:txBody>
          <a:bodyPr lIns="90487" tIns="44450" rIns="90487" bIns="44450"/>
          <a:lstStyle/>
          <a:p>
            <a:pPr eaLnBrk="1" hangingPunct="1"/>
            <a:r>
              <a:rPr lang="en-US" dirty="0" smtClean="0"/>
              <a:t>Central California Example</a:t>
            </a:r>
          </a:p>
        </p:txBody>
      </p:sp>
      <p:sp>
        <p:nvSpPr>
          <p:cNvPr id="57347" name="Rectangle 6"/>
          <p:cNvSpPr>
            <a:spLocks noGrp="1" noChangeArrowheads="1"/>
          </p:cNvSpPr>
          <p:nvPr>
            <p:ph type="body" sz="quarter" idx="10"/>
          </p:nvPr>
        </p:nvSpPr>
        <p:spPr>
          <a:xfrm>
            <a:off x="838200" y="1600200"/>
            <a:ext cx="7848600" cy="4887686"/>
          </a:xfrm>
        </p:spPr>
        <p:txBody>
          <a:bodyPr lIns="90487" tIns="44450" rIns="90487" bIns="44450"/>
          <a:lstStyle/>
          <a:p>
            <a:pPr eaLnBrk="1" hangingPunct="1"/>
            <a:r>
              <a:rPr lang="en-US" sz="2800" dirty="0" smtClean="0"/>
              <a:t>Zone Based / Hot Spot Layered Approach</a:t>
            </a:r>
          </a:p>
          <a:p>
            <a:pPr eaLnBrk="1" hangingPunct="1"/>
            <a:r>
              <a:rPr lang="en-US" sz="2800" dirty="0" smtClean="0"/>
              <a:t>Large offshore study area: all of Monterey Bay NMS</a:t>
            </a:r>
          </a:p>
          <a:p>
            <a:pPr lvl="1" eaLnBrk="1" hangingPunct="1"/>
            <a:r>
              <a:rPr lang="en-US" sz="2400" dirty="0" smtClean="0"/>
              <a:t>Extremely species rich and data rich</a:t>
            </a:r>
          </a:p>
          <a:p>
            <a:pPr lvl="1" eaLnBrk="1" hangingPunct="1"/>
            <a:r>
              <a:rPr lang="en-US" sz="2400" dirty="0" smtClean="0"/>
              <a:t>13 T/E species mapped in-water (not colonies or haul-outs)</a:t>
            </a:r>
          </a:p>
          <a:p>
            <a:pPr lvl="1" eaLnBrk="1" hangingPunct="1"/>
            <a:r>
              <a:rPr lang="en-US" sz="2400" dirty="0" smtClean="0"/>
              <a:t>Desire to show critical KNOWN hot spots</a:t>
            </a:r>
          </a:p>
          <a:p>
            <a:pPr lvl="2" eaLnBrk="1" hangingPunct="1"/>
            <a:r>
              <a:rPr lang="en-US" dirty="0" smtClean="0"/>
              <a:t>High concentrations (‘High’ or 1,000s-10,000s individuals)</a:t>
            </a:r>
          </a:p>
          <a:p>
            <a:pPr lvl="2" eaLnBrk="1" hangingPunct="1"/>
            <a:r>
              <a:rPr lang="en-US" dirty="0" smtClean="0"/>
              <a:t>T/E and/or protected species (marine mammals)</a:t>
            </a:r>
          </a:p>
          <a:p>
            <a:pPr lvl="2" eaLnBrk="1" hangingPunct="1"/>
            <a:r>
              <a:rPr lang="en-US" dirty="0" smtClean="0"/>
              <a:t>Unique population or key migration/seasonal use area or corridor</a:t>
            </a:r>
          </a:p>
        </p:txBody>
      </p:sp>
    </p:spTree>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5"/>
          <p:cNvSpPr>
            <a:spLocks noGrp="1" noChangeArrowheads="1"/>
          </p:cNvSpPr>
          <p:nvPr>
            <p:ph type="title"/>
          </p:nvPr>
        </p:nvSpPr>
        <p:spPr>
          <a:noFill/>
        </p:spPr>
        <p:txBody>
          <a:bodyPr lIns="90487" tIns="44450" rIns="90487" bIns="44450"/>
          <a:lstStyle/>
          <a:p>
            <a:pPr eaLnBrk="1" hangingPunct="1"/>
            <a:r>
              <a:rPr lang="en-US" smtClean="0"/>
              <a:t>Central California Example</a:t>
            </a:r>
          </a:p>
        </p:txBody>
      </p:sp>
      <p:sp>
        <p:nvSpPr>
          <p:cNvPr id="37891" name="Rectangle 6"/>
          <p:cNvSpPr>
            <a:spLocks noGrp="1" noChangeArrowheads="1"/>
          </p:cNvSpPr>
          <p:nvPr>
            <p:ph type="body" sz="quarter" idx="10"/>
          </p:nvPr>
        </p:nvSpPr>
        <p:spPr>
          <a:xfrm>
            <a:off x="838200" y="1600199"/>
            <a:ext cx="7848600" cy="4920343"/>
          </a:xfrm>
        </p:spPr>
        <p:txBody>
          <a:bodyPr lIns="90487" tIns="44450" rIns="90487" bIns="44450" rtlCol="0">
            <a:normAutofit/>
          </a:bodyPr>
          <a:lstStyle/>
          <a:p>
            <a:pPr eaLnBrk="1" fontAlgn="auto" hangingPunct="1">
              <a:defRPr/>
            </a:pPr>
            <a:r>
              <a:rPr lang="en-US" dirty="0" smtClean="0"/>
              <a:t>Zone Based Approach: Why?</a:t>
            </a:r>
          </a:p>
          <a:p>
            <a:pPr lvl="1" eaLnBrk="1" fontAlgn="auto" hangingPunct="1">
              <a:spcAft>
                <a:spcPts val="600"/>
              </a:spcAft>
              <a:defRPr/>
            </a:pPr>
            <a:r>
              <a:rPr lang="en-US" dirty="0" smtClean="0"/>
              <a:t>Desire to easily identify potentially at-risk seabirds and marine mammals that have naturally broad geographic distributions</a:t>
            </a:r>
          </a:p>
          <a:p>
            <a:pPr lvl="2" eaLnBrk="1" fontAlgn="auto" hangingPunct="1">
              <a:spcAft>
                <a:spcPts val="600"/>
              </a:spcAft>
              <a:defRPr/>
            </a:pPr>
            <a:r>
              <a:rPr lang="en-US" dirty="0" smtClean="0"/>
              <a:t>Species names and T/E status</a:t>
            </a:r>
          </a:p>
          <a:p>
            <a:pPr lvl="2" eaLnBrk="1" fontAlgn="auto" hangingPunct="1">
              <a:spcAft>
                <a:spcPts val="600"/>
              </a:spcAft>
              <a:defRPr/>
            </a:pPr>
            <a:r>
              <a:rPr lang="en-US" dirty="0" smtClean="0"/>
              <a:t>Basic abundances (4 options chosen)</a:t>
            </a:r>
            <a:r>
              <a:rPr lang="en-US" sz="2000" dirty="0" smtClean="0"/>
              <a:t> </a:t>
            </a:r>
          </a:p>
          <a:p>
            <a:pPr lvl="2" eaLnBrk="1" fontAlgn="auto" hangingPunct="1">
              <a:spcAft>
                <a:spcPts val="600"/>
              </a:spcAft>
              <a:defRPr/>
            </a:pPr>
            <a:r>
              <a:rPr lang="en-US" dirty="0" smtClean="0"/>
              <a:t>Distribution based on oceanographic processes/habitats (depth, distance from shore, habitat features)</a:t>
            </a:r>
          </a:p>
          <a:p>
            <a:pPr lvl="2" eaLnBrk="1" fontAlgn="auto" hangingPunct="1">
              <a:spcAft>
                <a:spcPts val="600"/>
              </a:spcAft>
              <a:defRPr/>
            </a:pPr>
            <a:r>
              <a:rPr lang="en-US" dirty="0" smtClean="0"/>
              <a:t>Basic seasonality across all zones, no specific breed categories displayed for zones (typical ESI breed categories displayed for ‘hot spot’ polys)</a:t>
            </a:r>
            <a:endParaRPr lang="en-US" sz="2000" dirty="0" smtClean="0"/>
          </a:p>
          <a:p>
            <a:pPr marL="457200" lvl="1" indent="0" eaLnBrk="1" fontAlgn="auto" hangingPunct="1">
              <a:spcAft>
                <a:spcPts val="0"/>
              </a:spcAft>
              <a:buFont typeface="Times" charset="0"/>
              <a:buNone/>
              <a:defRPr/>
            </a:pPr>
            <a:endParaRPr lang="en-US" sz="2400" dirty="0" smtClean="0"/>
          </a:p>
          <a:p>
            <a:pPr lvl="1" eaLnBrk="1" fontAlgn="auto" hangingPunct="1">
              <a:spcAft>
                <a:spcPts val="0"/>
              </a:spcAft>
              <a:buFontTx/>
              <a:buChar char="•"/>
              <a:defRPr/>
            </a:pPr>
            <a:endParaRPr lang="en-US" sz="1800" dirty="0" smtClean="0"/>
          </a:p>
          <a:p>
            <a:pPr marL="1314450" lvl="2" indent="-457200" eaLnBrk="1" fontAlgn="auto" hangingPunct="1">
              <a:spcAft>
                <a:spcPts val="0"/>
              </a:spcAft>
              <a:buFont typeface="Arial" pitchFamily="34" charset="0"/>
              <a:buChar char="•"/>
              <a:defRPr/>
            </a:pPr>
            <a:endParaRPr lang="en-US" dirty="0" smtClean="0"/>
          </a:p>
        </p:txBody>
      </p:sp>
    </p:spTree>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552337" y="1665288"/>
            <a:ext cx="6172201" cy="2438400"/>
            <a:chOff x="-369888" y="304800"/>
            <a:chExt cx="6172201" cy="2438400"/>
          </a:xfrm>
        </p:grpSpPr>
        <p:sp>
          <p:nvSpPr>
            <p:cNvPr id="5" name="Oval 7"/>
            <p:cNvSpPr>
              <a:spLocks noChangeArrowheads="1"/>
            </p:cNvSpPr>
            <p:nvPr userDrawn="1"/>
          </p:nvSpPr>
          <p:spPr bwMode="auto">
            <a:xfrm>
              <a:off x="412750" y="1109663"/>
              <a:ext cx="573088" cy="569912"/>
            </a:xfrm>
            <a:prstGeom prst="ellipse">
              <a:avLst/>
            </a:prstGeom>
            <a:gradFill rotWithShape="0">
              <a:gsLst>
                <a:gs pos="0">
                  <a:schemeClr val="accent1"/>
                </a:gs>
                <a:gs pos="100000">
                  <a:srgbClr val="070A40">
                    <a:alpha val="0"/>
                  </a:srgbClr>
                </a:gs>
              </a:gsLst>
              <a:path path="shape">
                <a:fillToRect l="50000" t="50000" r="50000" b="50000"/>
              </a:path>
            </a:gradFill>
            <a:ln w="9525">
              <a:noFill/>
              <a:round/>
              <a:headEnd/>
              <a:tailEnd/>
            </a:ln>
            <a:effectLst/>
          </p:spPr>
          <p:txBody>
            <a:bodyPr wrap="none" anchor="ctr"/>
            <a:lstStyle/>
            <a:p>
              <a:pPr>
                <a:defRPr/>
              </a:pPr>
              <a:endParaRPr lang="es-CO" sz="1800">
                <a:latin typeface="Arial" pitchFamily="34" charset="0"/>
                <a:ea typeface="+mn-ea"/>
                <a:cs typeface="+mn-cs"/>
              </a:endParaRPr>
            </a:p>
          </p:txBody>
        </p:sp>
        <p:sp>
          <p:nvSpPr>
            <p:cNvPr id="6" name="Rectangle 11"/>
            <p:cNvSpPr>
              <a:spLocks noChangeArrowheads="1"/>
            </p:cNvSpPr>
            <p:nvPr userDrawn="1"/>
          </p:nvSpPr>
          <p:spPr bwMode="auto">
            <a:xfrm>
              <a:off x="771525" y="1385888"/>
              <a:ext cx="5030788" cy="26987"/>
            </a:xfrm>
            <a:prstGeom prst="rect">
              <a:avLst/>
            </a:prstGeom>
            <a:gradFill rotWithShape="0">
              <a:gsLst>
                <a:gs pos="0">
                  <a:schemeClr val="bg1">
                    <a:gamma/>
                    <a:tint val="0"/>
                    <a:invGamma/>
                  </a:schemeClr>
                </a:gs>
                <a:gs pos="100000">
                  <a:schemeClr val="bg1">
                    <a:alpha val="0"/>
                  </a:schemeClr>
                </a:gs>
              </a:gsLst>
              <a:lin ang="0" scaled="1"/>
            </a:gradFill>
            <a:ln w="9525">
              <a:noFill/>
              <a:miter lim="800000"/>
              <a:headEnd/>
              <a:tailEnd/>
            </a:ln>
            <a:effectLst/>
          </p:spPr>
          <p:txBody>
            <a:bodyPr wrap="none" anchor="ctr"/>
            <a:lstStyle/>
            <a:p>
              <a:pPr>
                <a:defRPr/>
              </a:pPr>
              <a:endParaRPr lang="es-CO" sz="1800">
                <a:latin typeface="Arial" pitchFamily="34" charset="0"/>
                <a:ea typeface="+mn-ea"/>
                <a:cs typeface="+mn-cs"/>
              </a:endParaRPr>
            </a:p>
          </p:txBody>
        </p:sp>
        <p:sp>
          <p:nvSpPr>
            <p:cNvPr id="7" name="Oval 8"/>
            <p:cNvSpPr>
              <a:spLocks noChangeArrowheads="1"/>
            </p:cNvSpPr>
            <p:nvPr userDrawn="1"/>
          </p:nvSpPr>
          <p:spPr bwMode="auto">
            <a:xfrm>
              <a:off x="569913" y="1273175"/>
              <a:ext cx="260350" cy="247650"/>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noFill/>
              <a:round/>
              <a:headEnd/>
              <a:tailEnd/>
            </a:ln>
            <a:effectLst/>
          </p:spPr>
          <p:txBody>
            <a:bodyPr wrap="none" anchor="ctr"/>
            <a:lstStyle/>
            <a:p>
              <a:pPr>
                <a:defRPr/>
              </a:pPr>
              <a:endParaRPr lang="es-CO" sz="1800">
                <a:latin typeface="Arial" pitchFamily="34" charset="0"/>
                <a:ea typeface="+mn-ea"/>
                <a:cs typeface="+mn-cs"/>
              </a:endParaRPr>
            </a:p>
          </p:txBody>
        </p:sp>
        <p:sp>
          <p:nvSpPr>
            <p:cNvPr id="8" name="Rectangle 9"/>
            <p:cNvSpPr>
              <a:spLocks noChangeArrowheads="1"/>
            </p:cNvSpPr>
            <p:nvPr userDrawn="1"/>
          </p:nvSpPr>
          <p:spPr bwMode="auto">
            <a:xfrm>
              <a:off x="-369888" y="1385888"/>
              <a:ext cx="2286001" cy="26987"/>
            </a:xfrm>
            <a:prstGeom prst="rect">
              <a:avLst/>
            </a:prstGeom>
            <a:gradFill rotWithShape="0">
              <a:gsLst>
                <a:gs pos="0">
                  <a:schemeClr val="bg1">
                    <a:alpha val="0"/>
                  </a:schemeClr>
                </a:gs>
                <a:gs pos="50000">
                  <a:schemeClr val="bg1">
                    <a:gamma/>
                    <a:tint val="0"/>
                    <a:invGamma/>
                  </a:schemeClr>
                </a:gs>
                <a:gs pos="100000">
                  <a:schemeClr val="bg1">
                    <a:alpha val="0"/>
                  </a:schemeClr>
                </a:gs>
              </a:gsLst>
              <a:lin ang="0" scaled="1"/>
            </a:gradFill>
            <a:ln w="9525">
              <a:noFill/>
              <a:miter lim="800000"/>
              <a:headEnd/>
              <a:tailEnd/>
            </a:ln>
            <a:effectLst/>
          </p:spPr>
          <p:txBody>
            <a:bodyPr wrap="none" anchor="ctr"/>
            <a:lstStyle/>
            <a:p>
              <a:pPr>
                <a:defRPr/>
              </a:pPr>
              <a:endParaRPr lang="es-CO" sz="1800">
                <a:latin typeface="Arial" pitchFamily="34" charset="0"/>
                <a:ea typeface="+mn-ea"/>
                <a:cs typeface="+mn-cs"/>
              </a:endParaRPr>
            </a:p>
          </p:txBody>
        </p:sp>
        <p:sp>
          <p:nvSpPr>
            <p:cNvPr id="9" name="Rectangle 10"/>
            <p:cNvSpPr>
              <a:spLocks noChangeArrowheads="1"/>
            </p:cNvSpPr>
            <p:nvPr userDrawn="1"/>
          </p:nvSpPr>
          <p:spPr bwMode="auto">
            <a:xfrm>
              <a:off x="685800" y="304800"/>
              <a:ext cx="26988" cy="2438400"/>
            </a:xfrm>
            <a:prstGeom prst="rect">
              <a:avLst/>
            </a:prstGeom>
            <a:gradFill rotWithShape="0">
              <a:gsLst>
                <a:gs pos="0">
                  <a:schemeClr val="bg1">
                    <a:alpha val="0"/>
                  </a:schemeClr>
                </a:gs>
                <a:gs pos="50000">
                  <a:schemeClr val="bg1">
                    <a:gamma/>
                    <a:tint val="0"/>
                    <a:invGamma/>
                  </a:schemeClr>
                </a:gs>
                <a:gs pos="100000">
                  <a:schemeClr val="bg1">
                    <a:alpha val="0"/>
                  </a:schemeClr>
                </a:gs>
              </a:gsLst>
              <a:lin ang="5400000" scaled="1"/>
            </a:gradFill>
            <a:ln w="9525">
              <a:noFill/>
              <a:miter lim="800000"/>
              <a:headEnd/>
              <a:tailEnd/>
            </a:ln>
            <a:effectLst/>
          </p:spPr>
          <p:txBody>
            <a:bodyPr wrap="none" anchor="ctr"/>
            <a:lstStyle/>
            <a:p>
              <a:pPr>
                <a:defRPr/>
              </a:pPr>
              <a:endParaRPr lang="es-CO" sz="1800">
                <a:latin typeface="Arial" pitchFamily="34" charset="0"/>
                <a:ea typeface="+mn-ea"/>
                <a:cs typeface="+mn-cs"/>
              </a:endParaRPr>
            </a:p>
          </p:txBody>
        </p:sp>
      </p:grpSp>
      <p:sp>
        <p:nvSpPr>
          <p:cNvPr id="59394" name="Title 1"/>
          <p:cNvSpPr>
            <a:spLocks noGrp="1"/>
          </p:cNvSpPr>
          <p:nvPr>
            <p:ph type="title" idx="4294967295"/>
          </p:nvPr>
        </p:nvSpPr>
        <p:spPr>
          <a:xfrm>
            <a:off x="488950" y="223839"/>
            <a:ext cx="2706688" cy="2522538"/>
          </a:xfrm>
        </p:spPr>
        <p:txBody>
          <a:bodyPr/>
          <a:lstStyle/>
          <a:p>
            <a:pPr eaLnBrk="1" hangingPunct="1"/>
            <a:r>
              <a:rPr lang="en-US" dirty="0" smtClean="0"/>
              <a:t>Layering Zones and Hotspots</a:t>
            </a:r>
          </a:p>
        </p:txBody>
      </p:sp>
      <p:pic>
        <p:nvPicPr>
          <p:cNvPr id="5939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78213" y="171450"/>
            <a:ext cx="5476875" cy="6559550"/>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3763" y="139700"/>
            <a:ext cx="7302500" cy="6534150"/>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554945" y="250825"/>
            <a:ext cx="6172201" cy="2438400"/>
            <a:chOff x="-369888" y="304800"/>
            <a:chExt cx="6172201" cy="2438400"/>
          </a:xfrm>
        </p:grpSpPr>
        <p:sp>
          <p:nvSpPr>
            <p:cNvPr id="15" name="Oval 7"/>
            <p:cNvSpPr>
              <a:spLocks noChangeArrowheads="1"/>
            </p:cNvSpPr>
            <p:nvPr userDrawn="1"/>
          </p:nvSpPr>
          <p:spPr bwMode="auto">
            <a:xfrm>
              <a:off x="412750" y="1109663"/>
              <a:ext cx="573088" cy="569912"/>
            </a:xfrm>
            <a:prstGeom prst="ellipse">
              <a:avLst/>
            </a:prstGeom>
            <a:gradFill rotWithShape="0">
              <a:gsLst>
                <a:gs pos="0">
                  <a:schemeClr val="accent1"/>
                </a:gs>
                <a:gs pos="100000">
                  <a:srgbClr val="070A40">
                    <a:alpha val="0"/>
                  </a:srgbClr>
                </a:gs>
              </a:gsLst>
              <a:path path="shape">
                <a:fillToRect l="50000" t="50000" r="50000" b="50000"/>
              </a:path>
            </a:gradFill>
            <a:ln w="9525">
              <a:noFill/>
              <a:round/>
              <a:headEnd/>
              <a:tailEnd/>
            </a:ln>
            <a:effectLst/>
          </p:spPr>
          <p:txBody>
            <a:bodyPr wrap="none" anchor="ctr"/>
            <a:lstStyle/>
            <a:p>
              <a:pPr>
                <a:defRPr/>
              </a:pPr>
              <a:endParaRPr lang="es-CO" sz="1800">
                <a:latin typeface="Arial" pitchFamily="34" charset="0"/>
                <a:ea typeface="+mn-ea"/>
                <a:cs typeface="+mn-cs"/>
              </a:endParaRPr>
            </a:p>
          </p:txBody>
        </p:sp>
        <p:sp>
          <p:nvSpPr>
            <p:cNvPr id="16" name="Rectangle 11"/>
            <p:cNvSpPr>
              <a:spLocks noChangeArrowheads="1"/>
            </p:cNvSpPr>
            <p:nvPr userDrawn="1"/>
          </p:nvSpPr>
          <p:spPr bwMode="auto">
            <a:xfrm>
              <a:off x="771525" y="1385888"/>
              <a:ext cx="5030788" cy="26987"/>
            </a:xfrm>
            <a:prstGeom prst="rect">
              <a:avLst/>
            </a:prstGeom>
            <a:gradFill rotWithShape="0">
              <a:gsLst>
                <a:gs pos="0">
                  <a:schemeClr val="bg1">
                    <a:gamma/>
                    <a:tint val="0"/>
                    <a:invGamma/>
                  </a:schemeClr>
                </a:gs>
                <a:gs pos="100000">
                  <a:schemeClr val="bg1">
                    <a:alpha val="0"/>
                  </a:schemeClr>
                </a:gs>
              </a:gsLst>
              <a:lin ang="0" scaled="1"/>
            </a:gradFill>
            <a:ln w="9525">
              <a:noFill/>
              <a:miter lim="800000"/>
              <a:headEnd/>
              <a:tailEnd/>
            </a:ln>
            <a:effectLst/>
          </p:spPr>
          <p:txBody>
            <a:bodyPr wrap="none" anchor="ctr"/>
            <a:lstStyle/>
            <a:p>
              <a:pPr>
                <a:defRPr/>
              </a:pPr>
              <a:endParaRPr lang="es-CO" sz="1800">
                <a:latin typeface="Arial" pitchFamily="34" charset="0"/>
                <a:ea typeface="+mn-ea"/>
                <a:cs typeface="+mn-cs"/>
              </a:endParaRPr>
            </a:p>
          </p:txBody>
        </p:sp>
        <p:sp>
          <p:nvSpPr>
            <p:cNvPr id="17" name="Oval 8"/>
            <p:cNvSpPr>
              <a:spLocks noChangeArrowheads="1"/>
            </p:cNvSpPr>
            <p:nvPr userDrawn="1"/>
          </p:nvSpPr>
          <p:spPr bwMode="auto">
            <a:xfrm>
              <a:off x="569913" y="1273175"/>
              <a:ext cx="260350" cy="247650"/>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noFill/>
              <a:round/>
              <a:headEnd/>
              <a:tailEnd/>
            </a:ln>
            <a:effectLst/>
          </p:spPr>
          <p:txBody>
            <a:bodyPr wrap="none" anchor="ctr"/>
            <a:lstStyle/>
            <a:p>
              <a:pPr>
                <a:defRPr/>
              </a:pPr>
              <a:endParaRPr lang="es-CO" sz="1800">
                <a:latin typeface="Arial" pitchFamily="34" charset="0"/>
                <a:ea typeface="+mn-ea"/>
                <a:cs typeface="+mn-cs"/>
              </a:endParaRPr>
            </a:p>
          </p:txBody>
        </p:sp>
        <p:sp>
          <p:nvSpPr>
            <p:cNvPr id="20" name="Rectangle 9"/>
            <p:cNvSpPr>
              <a:spLocks noChangeArrowheads="1"/>
            </p:cNvSpPr>
            <p:nvPr userDrawn="1"/>
          </p:nvSpPr>
          <p:spPr bwMode="auto">
            <a:xfrm>
              <a:off x="-369888" y="1385888"/>
              <a:ext cx="2286001" cy="26987"/>
            </a:xfrm>
            <a:prstGeom prst="rect">
              <a:avLst/>
            </a:prstGeom>
            <a:gradFill rotWithShape="0">
              <a:gsLst>
                <a:gs pos="0">
                  <a:schemeClr val="bg1">
                    <a:alpha val="0"/>
                  </a:schemeClr>
                </a:gs>
                <a:gs pos="50000">
                  <a:schemeClr val="bg1">
                    <a:gamma/>
                    <a:tint val="0"/>
                    <a:invGamma/>
                  </a:schemeClr>
                </a:gs>
                <a:gs pos="100000">
                  <a:schemeClr val="bg1">
                    <a:alpha val="0"/>
                  </a:schemeClr>
                </a:gs>
              </a:gsLst>
              <a:lin ang="0" scaled="1"/>
            </a:gradFill>
            <a:ln w="9525">
              <a:noFill/>
              <a:miter lim="800000"/>
              <a:headEnd/>
              <a:tailEnd/>
            </a:ln>
            <a:effectLst/>
          </p:spPr>
          <p:txBody>
            <a:bodyPr wrap="none" anchor="ctr"/>
            <a:lstStyle/>
            <a:p>
              <a:pPr>
                <a:defRPr/>
              </a:pPr>
              <a:endParaRPr lang="es-CO" sz="1800">
                <a:latin typeface="Arial" pitchFamily="34" charset="0"/>
                <a:ea typeface="+mn-ea"/>
                <a:cs typeface="+mn-cs"/>
              </a:endParaRPr>
            </a:p>
          </p:txBody>
        </p:sp>
        <p:sp>
          <p:nvSpPr>
            <p:cNvPr id="21" name="Rectangle 10"/>
            <p:cNvSpPr>
              <a:spLocks noChangeArrowheads="1"/>
            </p:cNvSpPr>
            <p:nvPr userDrawn="1"/>
          </p:nvSpPr>
          <p:spPr bwMode="auto">
            <a:xfrm>
              <a:off x="685800" y="304800"/>
              <a:ext cx="26988" cy="2438400"/>
            </a:xfrm>
            <a:prstGeom prst="rect">
              <a:avLst/>
            </a:prstGeom>
            <a:gradFill rotWithShape="0">
              <a:gsLst>
                <a:gs pos="0">
                  <a:schemeClr val="bg1">
                    <a:alpha val="0"/>
                  </a:schemeClr>
                </a:gs>
                <a:gs pos="50000">
                  <a:schemeClr val="bg1">
                    <a:gamma/>
                    <a:tint val="0"/>
                    <a:invGamma/>
                  </a:schemeClr>
                </a:gs>
                <a:gs pos="100000">
                  <a:schemeClr val="bg1">
                    <a:alpha val="0"/>
                  </a:schemeClr>
                </a:gs>
              </a:gsLst>
              <a:lin ang="5400000" scaled="1"/>
            </a:gradFill>
            <a:ln w="9525">
              <a:noFill/>
              <a:miter lim="800000"/>
              <a:headEnd/>
              <a:tailEnd/>
            </a:ln>
            <a:effectLst/>
          </p:spPr>
          <p:txBody>
            <a:bodyPr wrap="none" anchor="ctr"/>
            <a:lstStyle/>
            <a:p>
              <a:pPr>
                <a:defRPr/>
              </a:pPr>
              <a:endParaRPr lang="es-CO" sz="1800">
                <a:latin typeface="Arial" pitchFamily="34" charset="0"/>
                <a:ea typeface="+mn-ea"/>
                <a:cs typeface="+mn-cs"/>
              </a:endParaRPr>
            </a:p>
          </p:txBody>
        </p:sp>
      </p:grpSp>
      <p:sp>
        <p:nvSpPr>
          <p:cNvPr id="61442" name="Title 1"/>
          <p:cNvSpPr>
            <a:spLocks noGrp="1"/>
          </p:cNvSpPr>
          <p:nvPr>
            <p:ph type="title" idx="4294967295"/>
          </p:nvPr>
        </p:nvSpPr>
        <p:spPr>
          <a:xfrm>
            <a:off x="514237" y="202407"/>
            <a:ext cx="2706688" cy="1180079"/>
          </a:xfrm>
        </p:spPr>
        <p:txBody>
          <a:bodyPr/>
          <a:lstStyle/>
          <a:p>
            <a:pPr eaLnBrk="1" hangingPunct="1"/>
            <a:r>
              <a:rPr lang="en-US" dirty="0" smtClean="0"/>
              <a:t>Hotspots</a:t>
            </a:r>
          </a:p>
        </p:txBody>
      </p:sp>
      <p:pic>
        <p:nvPicPr>
          <p:cNvPr id="6144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78213" y="171450"/>
            <a:ext cx="5476875" cy="6559550"/>
          </a:xfrm>
          <a:prstGeom prst="rect">
            <a:avLst/>
          </a:prstGeom>
          <a:noFill/>
          <a:ln w="19050">
            <a:solidFill>
              <a:schemeClr val="bg1"/>
            </a:solidFill>
            <a:miter lim="800000"/>
            <a:headEnd/>
            <a:tailEnd/>
          </a:ln>
          <a:extLst>
            <a:ext uri="{909E8E84-426E-40DD-AFC4-6F175D3DCCD1}">
              <a14:hiddenFill xmlns:a14="http://schemas.microsoft.com/office/drawing/2010/main">
                <a:solidFill>
                  <a:schemeClr val="accent1"/>
                </a:solidFill>
              </a14:hiddenFill>
            </a:ext>
          </a:extLst>
        </p:spPr>
      </p:pic>
      <p:cxnSp>
        <p:nvCxnSpPr>
          <p:cNvPr id="3" name="Straight Arrow Connector 2"/>
          <p:cNvCxnSpPr>
            <a:endCxn id="61450" idx="0"/>
          </p:cNvCxnSpPr>
          <p:nvPr/>
        </p:nvCxnSpPr>
        <p:spPr>
          <a:xfrm flipH="1">
            <a:off x="4017963" y="1674813"/>
            <a:ext cx="1296987" cy="2119312"/>
          </a:xfrm>
          <a:prstGeom prst="straightConnector1">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5314950" y="1239838"/>
            <a:ext cx="461963" cy="460375"/>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p>
        </p:txBody>
      </p:sp>
      <p:grpSp>
        <p:nvGrpSpPr>
          <p:cNvPr id="61446" name="Group 11"/>
          <p:cNvGrpSpPr>
            <a:grpSpLocks/>
          </p:cNvGrpSpPr>
          <p:nvPr/>
        </p:nvGrpSpPr>
        <p:grpSpPr bwMode="auto">
          <a:xfrm>
            <a:off x="366713" y="3794125"/>
            <a:ext cx="7302500" cy="1265238"/>
            <a:chOff x="367469" y="3794332"/>
            <a:chExt cx="7302500" cy="1264780"/>
          </a:xfrm>
        </p:grpSpPr>
        <p:pic>
          <p:nvPicPr>
            <p:cNvPr id="6145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7469" y="3794332"/>
              <a:ext cx="7302500" cy="658027"/>
            </a:xfrm>
            <a:prstGeom prst="rect">
              <a:avLst/>
            </a:prstGeom>
            <a:noFill/>
            <a:ln w="12700">
              <a:solidFill>
                <a:srgbClr val="000000"/>
              </a:solidFill>
              <a:miter lim="800000"/>
              <a:headEnd/>
              <a:tailEnd/>
            </a:ln>
            <a:extLst>
              <a:ext uri="{909E8E84-426E-40DD-AFC4-6F175D3DCCD1}">
                <a14:hiddenFill xmlns:a14="http://schemas.microsoft.com/office/drawing/2010/main">
                  <a:solidFill>
                    <a:schemeClr val="accent1"/>
                  </a:solidFill>
                </a14:hiddenFill>
              </a:ext>
            </a:extLst>
          </p:spPr>
        </p:pic>
        <p:pic>
          <p:nvPicPr>
            <p:cNvPr id="61451"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67469" y="4418176"/>
              <a:ext cx="7302500" cy="376015"/>
            </a:xfrm>
            <a:prstGeom prst="rect">
              <a:avLst/>
            </a:prstGeom>
            <a:noFill/>
            <a:ln w="127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61452"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67469" y="4794191"/>
              <a:ext cx="7302500" cy="264921"/>
            </a:xfrm>
            <a:prstGeom prst="rect">
              <a:avLst/>
            </a:prstGeom>
            <a:noFill/>
            <a:ln w="127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grpSp>
      <p:sp>
        <p:nvSpPr>
          <p:cNvPr id="18" name="Rectangle 17"/>
          <p:cNvSpPr/>
          <p:nvPr/>
        </p:nvSpPr>
        <p:spPr>
          <a:xfrm>
            <a:off x="366713" y="3794125"/>
            <a:ext cx="7302500" cy="1265238"/>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p>
        </p:txBody>
      </p:sp>
      <p:cxnSp>
        <p:nvCxnSpPr>
          <p:cNvPr id="19" name="Straight Arrow Connector 18"/>
          <p:cNvCxnSpPr/>
          <p:nvPr/>
        </p:nvCxnSpPr>
        <p:spPr>
          <a:xfrm flipH="1">
            <a:off x="5022850" y="2495550"/>
            <a:ext cx="723900" cy="1298575"/>
          </a:xfrm>
          <a:prstGeom prst="straightConnector1">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22" name="Rectangle 21"/>
          <p:cNvSpPr/>
          <p:nvPr/>
        </p:nvSpPr>
        <p:spPr>
          <a:xfrm>
            <a:off x="5746750" y="2033588"/>
            <a:ext cx="585788" cy="46196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71725" y="182563"/>
            <a:ext cx="4878388" cy="6448425"/>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le 1"/>
          <p:cNvSpPr>
            <a:spLocks noGrp="1"/>
          </p:cNvSpPr>
          <p:nvPr>
            <p:ph type="title" idx="4294967295"/>
          </p:nvPr>
        </p:nvSpPr>
        <p:spPr>
          <a:xfrm>
            <a:off x="488950" y="254000"/>
            <a:ext cx="2706688" cy="895350"/>
          </a:xfrm>
        </p:spPr>
        <p:txBody>
          <a:bodyPr/>
          <a:lstStyle/>
          <a:p>
            <a:pPr eaLnBrk="1" hangingPunct="1"/>
            <a:r>
              <a:rPr lang="en-US" dirty="0" smtClean="0"/>
              <a:t>Zones</a:t>
            </a:r>
          </a:p>
        </p:txBody>
      </p:sp>
      <p:pic>
        <p:nvPicPr>
          <p:cNvPr id="6349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78213" y="171450"/>
            <a:ext cx="5476875" cy="6559550"/>
          </a:xfrm>
          <a:prstGeom prst="rect">
            <a:avLst/>
          </a:prstGeom>
          <a:noFill/>
          <a:ln w="127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6349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125" y="1149350"/>
            <a:ext cx="4221163" cy="5581650"/>
          </a:xfrm>
          <a:prstGeom prst="rect">
            <a:avLst/>
          </a:prstGeom>
          <a:noFill/>
          <a:ln w="12700">
            <a:solidFill>
              <a:schemeClr val="bg1"/>
            </a:solidFill>
            <a:miter lim="800000"/>
            <a:headEnd/>
            <a:tailEnd/>
          </a:ln>
          <a:extLst>
            <a:ext uri="{909E8E84-426E-40DD-AFC4-6F175D3DCCD1}">
              <a14:hiddenFill xmlns:a14="http://schemas.microsoft.com/office/drawing/2010/main">
                <a:solidFill>
                  <a:schemeClr val="accent1"/>
                </a:solidFill>
              </a14:hiddenFill>
            </a:ext>
          </a:extLst>
        </p:spPr>
      </p:pic>
      <p:sp>
        <p:nvSpPr>
          <p:cNvPr id="2" name="Rectangle 1"/>
          <p:cNvSpPr/>
          <p:nvPr/>
        </p:nvSpPr>
        <p:spPr>
          <a:xfrm>
            <a:off x="1631950" y="1427163"/>
            <a:ext cx="231775" cy="482758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p>
        </p:txBody>
      </p:sp>
      <p:cxnSp>
        <p:nvCxnSpPr>
          <p:cNvPr id="7" name="Straight Arrow Connector 6"/>
          <p:cNvCxnSpPr/>
          <p:nvPr/>
        </p:nvCxnSpPr>
        <p:spPr>
          <a:xfrm flipH="1">
            <a:off x="1863725" y="1085850"/>
            <a:ext cx="2708275" cy="563563"/>
          </a:xfrm>
          <a:prstGeom prst="straightConnector1">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4572000" y="623888"/>
            <a:ext cx="1555750" cy="46196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itle 1"/>
          <p:cNvSpPr>
            <a:spLocks noGrp="1"/>
          </p:cNvSpPr>
          <p:nvPr>
            <p:ph type="title" idx="4294967295"/>
          </p:nvPr>
        </p:nvSpPr>
        <p:spPr>
          <a:xfrm>
            <a:off x="609600" y="352997"/>
            <a:ext cx="3008313" cy="1162050"/>
          </a:xfrm>
        </p:spPr>
        <p:txBody>
          <a:bodyPr/>
          <a:lstStyle/>
          <a:p>
            <a:pPr eaLnBrk="1" hangingPunct="1"/>
            <a:r>
              <a:rPr lang="en-US" dirty="0" smtClean="0"/>
              <a:t>Quad Scale Map</a:t>
            </a:r>
          </a:p>
        </p:txBody>
      </p:sp>
      <p:sp>
        <p:nvSpPr>
          <p:cNvPr id="2" name="Text Placeholder 1"/>
          <p:cNvSpPr>
            <a:spLocks noGrp="1"/>
          </p:cNvSpPr>
          <p:nvPr>
            <p:ph type="body" sz="half" idx="4294967295"/>
          </p:nvPr>
        </p:nvSpPr>
        <p:spPr>
          <a:xfrm>
            <a:off x="488950" y="1853067"/>
            <a:ext cx="3749675" cy="1575140"/>
          </a:xfrm>
        </p:spPr>
        <p:txBody>
          <a:bodyPr/>
          <a:lstStyle/>
          <a:p>
            <a:pPr marL="0" indent="0" algn="ctr">
              <a:buFont typeface="Arial" charset="0"/>
              <a:buNone/>
              <a:defRPr/>
            </a:pPr>
            <a:r>
              <a:rPr lang="en-US" sz="2400" dirty="0"/>
              <a:t>Both zone and hotspot information are in ‘common throughout’ box because of the scale</a:t>
            </a:r>
          </a:p>
          <a:p>
            <a:pPr>
              <a:defRPr/>
            </a:pPr>
            <a:endParaRPr lang="en-US" dirty="0"/>
          </a:p>
        </p:txBody>
      </p:sp>
      <p:grpSp>
        <p:nvGrpSpPr>
          <p:cNvPr id="64516" name="Group 2"/>
          <p:cNvGrpSpPr>
            <a:grpSpLocks/>
          </p:cNvGrpSpPr>
          <p:nvPr/>
        </p:nvGrpSpPr>
        <p:grpSpPr bwMode="auto">
          <a:xfrm>
            <a:off x="4572000" y="28575"/>
            <a:ext cx="3919538" cy="6799263"/>
            <a:chOff x="4809643" y="27794"/>
            <a:chExt cx="3920490" cy="6799862"/>
          </a:xfrm>
        </p:grpSpPr>
        <p:pic>
          <p:nvPicPr>
            <p:cNvPr id="6451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09643" y="27794"/>
              <a:ext cx="3920490" cy="6799862"/>
            </a:xfrm>
            <a:prstGeom prst="rect">
              <a:avLst/>
            </a:prstGeom>
            <a:noFill/>
            <a:ln w="127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64519"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05209" y="27794"/>
              <a:ext cx="1699886" cy="6489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6" name="Rectangle 5"/>
            <p:cNvSpPr/>
            <p:nvPr/>
          </p:nvSpPr>
          <p:spPr>
            <a:xfrm>
              <a:off x="4898565" y="2969691"/>
              <a:ext cx="1556128" cy="1692424"/>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p>
          </p:txBody>
        </p:sp>
      </p:grpSp>
      <p:grpSp>
        <p:nvGrpSpPr>
          <p:cNvPr id="9" name="Group 8"/>
          <p:cNvGrpSpPr/>
          <p:nvPr/>
        </p:nvGrpSpPr>
        <p:grpSpPr>
          <a:xfrm>
            <a:off x="-554945" y="677419"/>
            <a:ext cx="6172201" cy="2438400"/>
            <a:chOff x="-369888" y="304800"/>
            <a:chExt cx="6172201" cy="2438400"/>
          </a:xfrm>
        </p:grpSpPr>
        <p:sp>
          <p:nvSpPr>
            <p:cNvPr id="10" name="Oval 7"/>
            <p:cNvSpPr>
              <a:spLocks noChangeArrowheads="1"/>
            </p:cNvSpPr>
            <p:nvPr userDrawn="1"/>
          </p:nvSpPr>
          <p:spPr bwMode="auto">
            <a:xfrm>
              <a:off x="412750" y="1109663"/>
              <a:ext cx="573088" cy="569912"/>
            </a:xfrm>
            <a:prstGeom prst="ellipse">
              <a:avLst/>
            </a:prstGeom>
            <a:gradFill rotWithShape="0">
              <a:gsLst>
                <a:gs pos="0">
                  <a:schemeClr val="accent1"/>
                </a:gs>
                <a:gs pos="100000">
                  <a:srgbClr val="070A40">
                    <a:alpha val="0"/>
                  </a:srgbClr>
                </a:gs>
              </a:gsLst>
              <a:path path="shape">
                <a:fillToRect l="50000" t="50000" r="50000" b="50000"/>
              </a:path>
            </a:gradFill>
            <a:ln w="9525">
              <a:noFill/>
              <a:round/>
              <a:headEnd/>
              <a:tailEnd/>
            </a:ln>
            <a:effectLst/>
          </p:spPr>
          <p:txBody>
            <a:bodyPr wrap="none" anchor="ctr"/>
            <a:lstStyle/>
            <a:p>
              <a:pPr>
                <a:defRPr/>
              </a:pPr>
              <a:endParaRPr lang="es-CO" sz="1800">
                <a:latin typeface="Arial" pitchFamily="34" charset="0"/>
                <a:ea typeface="+mn-ea"/>
                <a:cs typeface="+mn-cs"/>
              </a:endParaRPr>
            </a:p>
          </p:txBody>
        </p:sp>
        <p:sp>
          <p:nvSpPr>
            <p:cNvPr id="11" name="Rectangle 11"/>
            <p:cNvSpPr>
              <a:spLocks noChangeArrowheads="1"/>
            </p:cNvSpPr>
            <p:nvPr userDrawn="1"/>
          </p:nvSpPr>
          <p:spPr bwMode="auto">
            <a:xfrm>
              <a:off x="771525" y="1385888"/>
              <a:ext cx="5030788" cy="26987"/>
            </a:xfrm>
            <a:prstGeom prst="rect">
              <a:avLst/>
            </a:prstGeom>
            <a:gradFill rotWithShape="0">
              <a:gsLst>
                <a:gs pos="0">
                  <a:schemeClr val="bg1">
                    <a:gamma/>
                    <a:tint val="0"/>
                    <a:invGamma/>
                  </a:schemeClr>
                </a:gs>
                <a:gs pos="100000">
                  <a:schemeClr val="bg1">
                    <a:alpha val="0"/>
                  </a:schemeClr>
                </a:gs>
              </a:gsLst>
              <a:lin ang="0" scaled="1"/>
            </a:gradFill>
            <a:ln w="9525">
              <a:noFill/>
              <a:miter lim="800000"/>
              <a:headEnd/>
              <a:tailEnd/>
            </a:ln>
            <a:effectLst/>
          </p:spPr>
          <p:txBody>
            <a:bodyPr wrap="none" anchor="ctr"/>
            <a:lstStyle/>
            <a:p>
              <a:pPr>
                <a:defRPr/>
              </a:pPr>
              <a:endParaRPr lang="es-CO" sz="1800">
                <a:latin typeface="Arial" pitchFamily="34" charset="0"/>
                <a:ea typeface="+mn-ea"/>
                <a:cs typeface="+mn-cs"/>
              </a:endParaRPr>
            </a:p>
          </p:txBody>
        </p:sp>
        <p:sp>
          <p:nvSpPr>
            <p:cNvPr id="12" name="Oval 8"/>
            <p:cNvSpPr>
              <a:spLocks noChangeArrowheads="1"/>
            </p:cNvSpPr>
            <p:nvPr userDrawn="1"/>
          </p:nvSpPr>
          <p:spPr bwMode="auto">
            <a:xfrm>
              <a:off x="569913" y="1273175"/>
              <a:ext cx="260350" cy="247650"/>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noFill/>
              <a:round/>
              <a:headEnd/>
              <a:tailEnd/>
            </a:ln>
            <a:effectLst/>
          </p:spPr>
          <p:txBody>
            <a:bodyPr wrap="none" anchor="ctr"/>
            <a:lstStyle/>
            <a:p>
              <a:pPr>
                <a:defRPr/>
              </a:pPr>
              <a:endParaRPr lang="es-CO" sz="1800">
                <a:latin typeface="Arial" pitchFamily="34" charset="0"/>
                <a:ea typeface="+mn-ea"/>
                <a:cs typeface="+mn-cs"/>
              </a:endParaRPr>
            </a:p>
          </p:txBody>
        </p:sp>
        <p:sp>
          <p:nvSpPr>
            <p:cNvPr id="13" name="Rectangle 9"/>
            <p:cNvSpPr>
              <a:spLocks noChangeArrowheads="1"/>
            </p:cNvSpPr>
            <p:nvPr userDrawn="1"/>
          </p:nvSpPr>
          <p:spPr bwMode="auto">
            <a:xfrm>
              <a:off x="-369888" y="1385888"/>
              <a:ext cx="2286001" cy="26987"/>
            </a:xfrm>
            <a:prstGeom prst="rect">
              <a:avLst/>
            </a:prstGeom>
            <a:gradFill rotWithShape="0">
              <a:gsLst>
                <a:gs pos="0">
                  <a:schemeClr val="bg1">
                    <a:alpha val="0"/>
                  </a:schemeClr>
                </a:gs>
                <a:gs pos="50000">
                  <a:schemeClr val="bg1">
                    <a:gamma/>
                    <a:tint val="0"/>
                    <a:invGamma/>
                  </a:schemeClr>
                </a:gs>
                <a:gs pos="100000">
                  <a:schemeClr val="bg1">
                    <a:alpha val="0"/>
                  </a:schemeClr>
                </a:gs>
              </a:gsLst>
              <a:lin ang="0" scaled="1"/>
            </a:gradFill>
            <a:ln w="9525">
              <a:noFill/>
              <a:miter lim="800000"/>
              <a:headEnd/>
              <a:tailEnd/>
            </a:ln>
            <a:effectLst/>
          </p:spPr>
          <p:txBody>
            <a:bodyPr wrap="none" anchor="ctr"/>
            <a:lstStyle/>
            <a:p>
              <a:pPr>
                <a:defRPr/>
              </a:pPr>
              <a:endParaRPr lang="es-CO" sz="1800">
                <a:latin typeface="Arial" pitchFamily="34" charset="0"/>
                <a:ea typeface="+mn-ea"/>
                <a:cs typeface="+mn-cs"/>
              </a:endParaRPr>
            </a:p>
          </p:txBody>
        </p:sp>
        <p:sp>
          <p:nvSpPr>
            <p:cNvPr id="14" name="Rectangle 10"/>
            <p:cNvSpPr>
              <a:spLocks noChangeArrowheads="1"/>
            </p:cNvSpPr>
            <p:nvPr userDrawn="1"/>
          </p:nvSpPr>
          <p:spPr bwMode="auto">
            <a:xfrm>
              <a:off x="685800" y="304800"/>
              <a:ext cx="26988" cy="2438400"/>
            </a:xfrm>
            <a:prstGeom prst="rect">
              <a:avLst/>
            </a:prstGeom>
            <a:gradFill rotWithShape="0">
              <a:gsLst>
                <a:gs pos="0">
                  <a:schemeClr val="bg1">
                    <a:alpha val="0"/>
                  </a:schemeClr>
                </a:gs>
                <a:gs pos="50000">
                  <a:schemeClr val="bg1">
                    <a:gamma/>
                    <a:tint val="0"/>
                    <a:invGamma/>
                  </a:schemeClr>
                </a:gs>
                <a:gs pos="100000">
                  <a:schemeClr val="bg1">
                    <a:alpha val="0"/>
                  </a:schemeClr>
                </a:gs>
              </a:gsLst>
              <a:lin ang="5400000" scaled="1"/>
            </a:gradFill>
            <a:ln w="9525">
              <a:noFill/>
              <a:miter lim="800000"/>
              <a:headEnd/>
              <a:tailEnd/>
            </a:ln>
            <a:effectLst/>
          </p:spPr>
          <p:txBody>
            <a:bodyPr wrap="none" anchor="ctr"/>
            <a:lstStyle/>
            <a:p>
              <a:pPr>
                <a:defRPr/>
              </a:pPr>
              <a:endParaRPr lang="es-CO" sz="1800">
                <a:latin typeface="Arial" pitchFamily="34" charset="0"/>
                <a:ea typeface="+mn-ea"/>
                <a:cs typeface="+mn-cs"/>
              </a:endParaRPr>
            </a:p>
          </p:txBody>
        </p:sp>
      </p:gr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332264" y="1555721"/>
            <a:ext cx="4508046" cy="50786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p:cNvSpPr txBox="1">
            <a:spLocks/>
          </p:cNvSpPr>
          <p:nvPr/>
        </p:nvSpPr>
        <p:spPr bwMode="auto">
          <a:xfrm>
            <a:off x="488950" y="223838"/>
            <a:ext cx="8194675" cy="821191"/>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kern="1200">
                <a:solidFill>
                  <a:srgbClr val="FFD700"/>
                </a:solidFill>
                <a:effectLst>
                  <a:outerShdw blurRad="50800" dist="38100" dir="2700000" algn="tl" rotWithShape="0">
                    <a:prstClr val="black">
                      <a:alpha val="40000"/>
                    </a:prstClr>
                  </a:outerShdw>
                </a:effectLst>
                <a:latin typeface="Cambria"/>
                <a:ea typeface="ＭＳ Ｐゴシック" charset="-128"/>
                <a:cs typeface="Cambria"/>
              </a:defRPr>
            </a:lvl1pPr>
            <a:lvl2pPr algn="ctr" rtl="0" eaLnBrk="1" fontAlgn="base" hangingPunct="1">
              <a:spcBef>
                <a:spcPct val="0"/>
              </a:spcBef>
              <a:spcAft>
                <a:spcPct val="0"/>
              </a:spcAft>
              <a:defRPr sz="4400">
                <a:solidFill>
                  <a:srgbClr val="FFD700"/>
                </a:solidFill>
                <a:latin typeface="Cambria" charset="0"/>
                <a:ea typeface="ＭＳ Ｐゴシック" charset="-128"/>
              </a:defRPr>
            </a:lvl2pPr>
            <a:lvl3pPr algn="ctr" rtl="0" eaLnBrk="1" fontAlgn="base" hangingPunct="1">
              <a:spcBef>
                <a:spcPct val="0"/>
              </a:spcBef>
              <a:spcAft>
                <a:spcPct val="0"/>
              </a:spcAft>
              <a:defRPr sz="4400">
                <a:solidFill>
                  <a:srgbClr val="FFD700"/>
                </a:solidFill>
                <a:latin typeface="Cambria" charset="0"/>
                <a:ea typeface="ＭＳ Ｐゴシック" charset="-128"/>
              </a:defRPr>
            </a:lvl3pPr>
            <a:lvl4pPr algn="ctr" rtl="0" eaLnBrk="1" fontAlgn="base" hangingPunct="1">
              <a:spcBef>
                <a:spcPct val="0"/>
              </a:spcBef>
              <a:spcAft>
                <a:spcPct val="0"/>
              </a:spcAft>
              <a:defRPr sz="4400">
                <a:solidFill>
                  <a:srgbClr val="FFD700"/>
                </a:solidFill>
                <a:latin typeface="Cambria" charset="0"/>
                <a:ea typeface="ＭＳ Ｐゴシック" charset="-128"/>
              </a:defRPr>
            </a:lvl4pPr>
            <a:lvl5pPr algn="ctr" rtl="0" eaLnBrk="1" fontAlgn="base" hangingPunct="1">
              <a:spcBef>
                <a:spcPct val="0"/>
              </a:spcBef>
              <a:spcAft>
                <a:spcPct val="0"/>
              </a:spcAft>
              <a:defRPr sz="4400">
                <a:solidFill>
                  <a:srgbClr val="FFD700"/>
                </a:solidFill>
                <a:latin typeface="Cambria" charset="0"/>
                <a:ea typeface="ＭＳ Ｐゴシック" charset="-128"/>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pPr fontAlgn="auto">
              <a:spcAft>
                <a:spcPts val="0"/>
              </a:spcAft>
              <a:defRPr/>
            </a:pPr>
            <a:endParaRPr lang="en-US" dirty="0" smtClean="0"/>
          </a:p>
        </p:txBody>
      </p:sp>
      <p:sp>
        <p:nvSpPr>
          <p:cNvPr id="2" name="Title 1"/>
          <p:cNvSpPr>
            <a:spLocks noGrp="1"/>
          </p:cNvSpPr>
          <p:nvPr>
            <p:ph type="title"/>
          </p:nvPr>
        </p:nvSpPr>
        <p:spPr>
          <a:xfrm>
            <a:off x="838200" y="274638"/>
            <a:ext cx="7845425" cy="1020762"/>
          </a:xfrm>
        </p:spPr>
        <p:txBody>
          <a:bodyPr/>
          <a:lstStyle/>
          <a:p>
            <a:pPr fontAlgn="auto">
              <a:spcAft>
                <a:spcPts val="0"/>
              </a:spcAft>
              <a:defRPr/>
            </a:pPr>
            <a:r>
              <a:rPr lang="en-US" dirty="0" smtClean="0"/>
              <a:t>Layering Zones and Hotspots:</a:t>
            </a:r>
            <a:br>
              <a:rPr lang="en-US" dirty="0" smtClean="0"/>
            </a:br>
            <a:r>
              <a:rPr lang="en-US" dirty="0" smtClean="0"/>
              <a:t>Digital Data</a:t>
            </a:r>
            <a:endParaRPr lang="en-US"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1026"/>
          <p:cNvSpPr>
            <a:spLocks noGrp="1" noChangeArrowheads="1"/>
          </p:cNvSpPr>
          <p:nvPr>
            <p:ph type="title"/>
          </p:nvPr>
        </p:nvSpPr>
        <p:spPr/>
        <p:txBody>
          <a:bodyPr/>
          <a:lstStyle/>
          <a:p>
            <a:pPr eaLnBrk="1" hangingPunct="1"/>
            <a:r>
              <a:rPr lang="en-US" dirty="0" smtClean="0"/>
              <a:t>Biological Resources Emphasized</a:t>
            </a:r>
          </a:p>
        </p:txBody>
      </p:sp>
      <p:sp>
        <p:nvSpPr>
          <p:cNvPr id="17411" name="Rectangle 1027"/>
          <p:cNvSpPr>
            <a:spLocks noGrp="1" noChangeArrowheads="1"/>
          </p:cNvSpPr>
          <p:nvPr>
            <p:ph type="body" sz="quarter" idx="10"/>
          </p:nvPr>
        </p:nvSpPr>
        <p:spPr/>
        <p:txBody>
          <a:bodyPr/>
          <a:lstStyle/>
          <a:p>
            <a:pPr eaLnBrk="1" hangingPunct="1">
              <a:lnSpc>
                <a:spcPct val="80000"/>
              </a:lnSpc>
              <a:defRPr/>
            </a:pPr>
            <a:r>
              <a:rPr lang="en-US" dirty="0" smtClean="0"/>
              <a:t>Rare, threatened, and endangered species</a:t>
            </a:r>
          </a:p>
          <a:p>
            <a:pPr eaLnBrk="1" hangingPunct="1">
              <a:lnSpc>
                <a:spcPct val="80000"/>
              </a:lnSpc>
              <a:defRPr/>
            </a:pPr>
            <a:r>
              <a:rPr lang="en-US" dirty="0" smtClean="0"/>
              <a:t>Commercial and recreationally caught species</a:t>
            </a:r>
          </a:p>
          <a:p>
            <a:pPr eaLnBrk="1" hangingPunct="1">
              <a:lnSpc>
                <a:spcPct val="80000"/>
              </a:lnSpc>
              <a:defRPr/>
            </a:pPr>
            <a:r>
              <a:rPr lang="en-US" dirty="0" smtClean="0"/>
              <a:t>Sensitive or ecologically valuable species</a:t>
            </a:r>
          </a:p>
          <a:p>
            <a:pPr eaLnBrk="1" hangingPunct="1">
              <a:lnSpc>
                <a:spcPct val="80000"/>
              </a:lnSpc>
              <a:defRPr/>
            </a:pPr>
            <a:r>
              <a:rPr lang="en-US" dirty="0" smtClean="0"/>
              <a:t>Concentration areas</a:t>
            </a:r>
          </a:p>
          <a:p>
            <a:pPr eaLnBrk="1" hangingPunct="1">
              <a:lnSpc>
                <a:spcPct val="80000"/>
              </a:lnSpc>
              <a:defRPr/>
            </a:pPr>
            <a:r>
              <a:rPr lang="en-US" dirty="0" smtClean="0"/>
              <a:t>Areas where sensitive life-history stages or activities occur</a:t>
            </a:r>
          </a:p>
          <a:p>
            <a:pPr eaLnBrk="1" hangingPunct="1">
              <a:lnSpc>
                <a:spcPct val="80000"/>
              </a:lnSpc>
              <a:defRPr/>
            </a:pPr>
            <a:endParaRPr lang="en-US" dirty="0"/>
          </a:p>
          <a:p>
            <a:pPr marL="0" indent="0" algn="ctr" eaLnBrk="1" hangingPunct="1">
              <a:lnSpc>
                <a:spcPct val="80000"/>
              </a:lnSpc>
              <a:buFont typeface="Arial" charset="0"/>
              <a:buNone/>
              <a:defRPr/>
            </a:pPr>
            <a:r>
              <a:rPr lang="en-US" sz="4000" b="1" dirty="0" smtClean="0">
                <a:solidFill>
                  <a:srgbClr val="130A84"/>
                </a:solidFill>
                <a:effectLst/>
              </a:rPr>
              <a:t>ESI product is a national standard!</a:t>
            </a:r>
          </a:p>
        </p:txBody>
      </p:sp>
    </p:spTree>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5"/>
          <p:cNvSpPr>
            <a:spLocks noGrp="1" noChangeArrowheads="1"/>
          </p:cNvSpPr>
          <p:nvPr>
            <p:ph type="title"/>
          </p:nvPr>
        </p:nvSpPr>
        <p:spPr>
          <a:noFill/>
        </p:spPr>
        <p:txBody>
          <a:bodyPr lIns="90487" tIns="44450" rIns="90487" bIns="44450"/>
          <a:lstStyle/>
          <a:p>
            <a:pPr eaLnBrk="1" hangingPunct="1"/>
            <a:r>
              <a:rPr lang="en-US" dirty="0" smtClean="0"/>
              <a:t>Prioritization:</a:t>
            </a:r>
            <a:br>
              <a:rPr lang="en-US" dirty="0" smtClean="0"/>
            </a:br>
            <a:r>
              <a:rPr lang="en-US" dirty="0" smtClean="0"/>
              <a:t>Inclusion/Exclusion of Species</a:t>
            </a:r>
          </a:p>
        </p:txBody>
      </p:sp>
      <p:sp>
        <p:nvSpPr>
          <p:cNvPr id="37891" name="Rectangle 6"/>
          <p:cNvSpPr>
            <a:spLocks noGrp="1" noChangeArrowheads="1"/>
          </p:cNvSpPr>
          <p:nvPr>
            <p:ph type="body" sz="quarter" idx="10"/>
          </p:nvPr>
        </p:nvSpPr>
        <p:spPr/>
        <p:txBody>
          <a:bodyPr lIns="90487" tIns="44450" rIns="90487" bIns="44450" rtlCol="0">
            <a:normAutofit lnSpcReduction="10000"/>
          </a:bodyPr>
          <a:lstStyle/>
          <a:p>
            <a:pPr fontAlgn="auto">
              <a:spcAft>
                <a:spcPts val="600"/>
              </a:spcAft>
              <a:defRPr/>
            </a:pPr>
            <a:r>
              <a:rPr lang="en-US" sz="2800" dirty="0" smtClean="0"/>
              <a:t>Species lists have evolved to be much larger in recent updates than in previous atlases</a:t>
            </a:r>
          </a:p>
          <a:p>
            <a:pPr lvl="1" fontAlgn="auto">
              <a:spcAft>
                <a:spcPts val="600"/>
              </a:spcAft>
              <a:defRPr/>
            </a:pPr>
            <a:r>
              <a:rPr lang="en-US" sz="1800" dirty="0" smtClean="0"/>
              <a:t> </a:t>
            </a:r>
            <a:r>
              <a:rPr lang="en-US" sz="2400" dirty="0" smtClean="0"/>
              <a:t>FL example: 350-360 spp. in updated atlases vs. 190 spp. in 1990s atlases</a:t>
            </a:r>
          </a:p>
          <a:p>
            <a:pPr fontAlgn="auto">
              <a:spcBef>
                <a:spcPts val="600"/>
              </a:spcBef>
              <a:spcAft>
                <a:spcPts val="600"/>
              </a:spcAft>
              <a:defRPr/>
            </a:pPr>
            <a:r>
              <a:rPr lang="en-US" sz="2800" dirty="0" smtClean="0"/>
              <a:t>Why?</a:t>
            </a:r>
          </a:p>
          <a:p>
            <a:pPr lvl="1" fontAlgn="auto">
              <a:spcAft>
                <a:spcPts val="600"/>
              </a:spcAft>
              <a:defRPr/>
            </a:pPr>
            <a:r>
              <a:rPr lang="en-US" sz="2400" dirty="0" smtClean="0"/>
              <a:t>Digital Data Sets!!</a:t>
            </a:r>
          </a:p>
          <a:p>
            <a:pPr lvl="1" fontAlgn="auto">
              <a:spcAft>
                <a:spcPts val="600"/>
              </a:spcAft>
              <a:defRPr/>
            </a:pPr>
            <a:r>
              <a:rPr lang="en-US" sz="2400" dirty="0"/>
              <a:t>D</a:t>
            </a:r>
            <a:r>
              <a:rPr lang="en-US" sz="2400" dirty="0" smtClean="0"/>
              <a:t>igital NHP data (particularly plants) vs. drawn on NHP data (early 2000s and prior)</a:t>
            </a:r>
          </a:p>
          <a:p>
            <a:pPr lvl="1" fontAlgn="auto">
              <a:spcAft>
                <a:spcPts val="600"/>
              </a:spcAft>
              <a:defRPr/>
            </a:pPr>
            <a:r>
              <a:rPr lang="en-US" sz="2400" dirty="0" smtClean="0"/>
              <a:t>Digital fish data</a:t>
            </a:r>
          </a:p>
          <a:p>
            <a:pPr lvl="2" fontAlgn="auto">
              <a:spcAft>
                <a:spcPts val="600"/>
              </a:spcAft>
              <a:defRPr/>
            </a:pPr>
            <a:r>
              <a:rPr lang="en-US" dirty="0" smtClean="0"/>
              <a:t>States involved in recent updates (FL, NC, TX) provide polygons tied to water bodies and associated survey data</a:t>
            </a:r>
            <a:endParaRPr lang="en-US" sz="2000" dirty="0" smtClean="0"/>
          </a:p>
          <a:p>
            <a:pPr eaLnBrk="1" fontAlgn="auto" hangingPunct="1">
              <a:spcAft>
                <a:spcPts val="0"/>
              </a:spcAft>
              <a:buFontTx/>
              <a:buChar char="•"/>
              <a:defRPr/>
            </a:pPr>
            <a:endParaRPr lang="en-US" sz="2000" dirty="0" smtClean="0"/>
          </a:p>
          <a:p>
            <a:pPr eaLnBrk="1" fontAlgn="auto" hangingPunct="1">
              <a:spcAft>
                <a:spcPts val="0"/>
              </a:spcAft>
              <a:buFontTx/>
              <a:buChar char="•"/>
              <a:defRPr/>
            </a:pPr>
            <a:endParaRPr lang="en-US" sz="2000" dirty="0" smtClean="0"/>
          </a:p>
          <a:p>
            <a:pPr eaLnBrk="1" fontAlgn="auto" hangingPunct="1">
              <a:spcAft>
                <a:spcPts val="0"/>
              </a:spcAft>
              <a:buFontTx/>
              <a:buChar char="•"/>
              <a:defRPr/>
            </a:pPr>
            <a:endParaRPr lang="en-US" sz="2000" dirty="0" smtClean="0"/>
          </a:p>
          <a:p>
            <a:pPr eaLnBrk="1" fontAlgn="auto" hangingPunct="1">
              <a:spcAft>
                <a:spcPts val="0"/>
              </a:spcAft>
              <a:buFontTx/>
              <a:buChar char="•"/>
              <a:defRPr/>
            </a:pPr>
            <a:endParaRPr lang="en-US" sz="2000" dirty="0" smtClean="0"/>
          </a:p>
          <a:p>
            <a:pPr eaLnBrk="1" fontAlgn="auto" hangingPunct="1">
              <a:spcAft>
                <a:spcPts val="0"/>
              </a:spcAft>
              <a:buFontTx/>
              <a:buChar char="•"/>
              <a:defRPr/>
            </a:pPr>
            <a:endParaRPr lang="en-US" sz="1600" dirty="0" smtClean="0"/>
          </a:p>
          <a:p>
            <a:pPr marL="457200" lvl="1" indent="0" eaLnBrk="1" fontAlgn="auto" hangingPunct="1">
              <a:spcAft>
                <a:spcPts val="0"/>
              </a:spcAft>
              <a:buFont typeface="Times" charset="0"/>
              <a:buNone/>
              <a:defRPr/>
            </a:pPr>
            <a:endParaRPr lang="en-US" sz="2000" dirty="0" smtClean="0"/>
          </a:p>
          <a:p>
            <a:pPr lvl="1" eaLnBrk="1" fontAlgn="auto" hangingPunct="1">
              <a:spcAft>
                <a:spcPts val="0"/>
              </a:spcAft>
              <a:buFontTx/>
              <a:buChar char="•"/>
              <a:defRPr/>
            </a:pPr>
            <a:endParaRPr lang="en-US" sz="1600" dirty="0" smtClean="0"/>
          </a:p>
          <a:p>
            <a:pPr marL="1314450" lvl="2" indent="-457200" eaLnBrk="1" fontAlgn="auto" hangingPunct="1">
              <a:spcAft>
                <a:spcPts val="0"/>
              </a:spcAft>
              <a:buFont typeface="Arial" pitchFamily="34" charset="0"/>
              <a:buChar char="•"/>
              <a:defRPr/>
            </a:pPr>
            <a:endParaRPr lang="en-US" sz="2000" dirty="0" smtClean="0"/>
          </a:p>
        </p:txBody>
      </p:sp>
    </p:spTree>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5"/>
          <p:cNvSpPr>
            <a:spLocks noGrp="1" noChangeArrowheads="1"/>
          </p:cNvSpPr>
          <p:nvPr>
            <p:ph type="title"/>
          </p:nvPr>
        </p:nvSpPr>
        <p:spPr>
          <a:noFill/>
        </p:spPr>
        <p:txBody>
          <a:bodyPr lIns="90487" tIns="44450" rIns="90487" bIns="44450"/>
          <a:lstStyle/>
          <a:p>
            <a:pPr eaLnBrk="1" hangingPunct="1"/>
            <a:r>
              <a:rPr lang="en-US" smtClean="0"/>
              <a:t>Prioritization: Inclusion/Exclusion of Species</a:t>
            </a:r>
          </a:p>
        </p:txBody>
      </p:sp>
      <p:sp>
        <p:nvSpPr>
          <p:cNvPr id="37891" name="Rectangle 6"/>
          <p:cNvSpPr>
            <a:spLocks noGrp="1" noChangeArrowheads="1"/>
          </p:cNvSpPr>
          <p:nvPr>
            <p:ph type="body" sz="quarter" idx="10"/>
          </p:nvPr>
        </p:nvSpPr>
        <p:spPr/>
        <p:txBody>
          <a:bodyPr lIns="90487" tIns="44450" rIns="90487" bIns="44450" rtlCol="0">
            <a:normAutofit/>
          </a:bodyPr>
          <a:lstStyle/>
          <a:p>
            <a:pPr fontAlgn="auto">
              <a:spcAft>
                <a:spcPts val="600"/>
              </a:spcAft>
              <a:defRPr/>
            </a:pPr>
            <a:r>
              <a:rPr lang="en-US" sz="2800" dirty="0" smtClean="0"/>
              <a:t>Issue: Are the species lists getting too large?</a:t>
            </a:r>
          </a:p>
          <a:p>
            <a:pPr marL="0" indent="0" fontAlgn="auto">
              <a:spcAft>
                <a:spcPts val="600"/>
              </a:spcAft>
              <a:buNone/>
              <a:defRPr/>
            </a:pPr>
            <a:endParaRPr lang="en-US" sz="2800" dirty="0" smtClean="0"/>
          </a:p>
          <a:p>
            <a:pPr fontAlgn="auto">
              <a:spcAft>
                <a:spcPts val="0"/>
              </a:spcAft>
              <a:buFontTx/>
              <a:buChar char="•"/>
              <a:defRPr/>
            </a:pPr>
            <a:r>
              <a:rPr lang="en-US" sz="2800" dirty="0"/>
              <a:t>How strict should our criteria be as we approach data providers (currently default to them as the experts with some guidance</a:t>
            </a:r>
            <a:r>
              <a:rPr lang="en-US" sz="2800" dirty="0" smtClean="0"/>
              <a:t>)?</a:t>
            </a:r>
          </a:p>
          <a:p>
            <a:pPr marL="0" indent="0" fontAlgn="auto">
              <a:spcAft>
                <a:spcPts val="0"/>
              </a:spcAft>
              <a:buNone/>
              <a:defRPr/>
            </a:pPr>
            <a:endParaRPr lang="en-US" sz="2800" dirty="0"/>
          </a:p>
          <a:p>
            <a:pPr fontAlgn="auto">
              <a:spcAft>
                <a:spcPts val="0"/>
              </a:spcAft>
              <a:buFontTx/>
              <a:buChar char="•"/>
              <a:defRPr/>
            </a:pPr>
            <a:r>
              <a:rPr lang="en-US" sz="2800" dirty="0"/>
              <a:t>Challenge: These type of debates can quickly derail a bio collection meeting</a:t>
            </a:r>
          </a:p>
          <a:p>
            <a:pPr fontAlgn="auto">
              <a:spcAft>
                <a:spcPts val="600"/>
              </a:spcAft>
              <a:defRPr/>
            </a:pPr>
            <a:endParaRPr lang="en-US" sz="2800" dirty="0" smtClean="0"/>
          </a:p>
          <a:p>
            <a:pPr fontAlgn="auto">
              <a:spcAft>
                <a:spcPts val="0"/>
              </a:spcAft>
              <a:defRPr/>
            </a:pPr>
            <a:endParaRPr lang="en-US" sz="1600" dirty="0" smtClean="0"/>
          </a:p>
          <a:p>
            <a:pPr marL="457200" lvl="1" indent="0" eaLnBrk="1" fontAlgn="auto" hangingPunct="1">
              <a:spcAft>
                <a:spcPts val="0"/>
              </a:spcAft>
              <a:buFont typeface="Times" charset="0"/>
              <a:buNone/>
              <a:defRPr/>
            </a:pPr>
            <a:endParaRPr lang="en-US" sz="2000" dirty="0" smtClean="0"/>
          </a:p>
          <a:p>
            <a:pPr lvl="1" eaLnBrk="1" fontAlgn="auto" hangingPunct="1">
              <a:spcAft>
                <a:spcPts val="0"/>
              </a:spcAft>
              <a:buFontTx/>
              <a:buChar char="•"/>
              <a:defRPr/>
            </a:pPr>
            <a:endParaRPr lang="en-US" sz="1600" dirty="0" smtClean="0"/>
          </a:p>
          <a:p>
            <a:pPr marL="1314450" lvl="2" indent="-457200" eaLnBrk="1" fontAlgn="auto" hangingPunct="1">
              <a:spcAft>
                <a:spcPts val="0"/>
              </a:spcAft>
              <a:buFont typeface="Arial" pitchFamily="34" charset="0"/>
              <a:buChar char="•"/>
              <a:defRPr/>
            </a:pPr>
            <a:endParaRPr lang="en-US" sz="2000" dirty="0" smtClean="0"/>
          </a:p>
        </p:txBody>
      </p:sp>
    </p:spTree>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5"/>
          <p:cNvSpPr>
            <a:spLocks noGrp="1" noChangeArrowheads="1"/>
          </p:cNvSpPr>
          <p:nvPr>
            <p:ph type="title"/>
          </p:nvPr>
        </p:nvSpPr>
        <p:spPr>
          <a:noFill/>
        </p:spPr>
        <p:txBody>
          <a:bodyPr lIns="90487" tIns="44450" rIns="90487" bIns="44450"/>
          <a:lstStyle/>
          <a:p>
            <a:pPr eaLnBrk="1" hangingPunct="1"/>
            <a:r>
              <a:rPr lang="en-US" smtClean="0"/>
              <a:t>Prioritization: Inclusion/Exclusion of Species</a:t>
            </a:r>
          </a:p>
        </p:txBody>
      </p:sp>
      <p:sp>
        <p:nvSpPr>
          <p:cNvPr id="37891" name="Rectangle 6"/>
          <p:cNvSpPr>
            <a:spLocks noGrp="1" noChangeArrowheads="1"/>
          </p:cNvSpPr>
          <p:nvPr>
            <p:ph type="body" sz="quarter" idx="10"/>
          </p:nvPr>
        </p:nvSpPr>
        <p:spPr/>
        <p:txBody>
          <a:bodyPr lIns="90487" tIns="44450" rIns="90487" bIns="44450" rtlCol="0">
            <a:normAutofit/>
          </a:bodyPr>
          <a:lstStyle/>
          <a:p>
            <a:pPr fontAlgn="auto">
              <a:spcAft>
                <a:spcPts val="600"/>
              </a:spcAft>
              <a:defRPr/>
            </a:pPr>
            <a:r>
              <a:rPr lang="en-US" sz="2800" dirty="0" smtClean="0"/>
              <a:t>Debatable </a:t>
            </a:r>
            <a:r>
              <a:rPr lang="en-US" sz="2800" dirty="0"/>
              <a:t>topics:</a:t>
            </a:r>
          </a:p>
          <a:p>
            <a:pPr lvl="1" fontAlgn="auto">
              <a:spcAft>
                <a:spcPts val="600"/>
              </a:spcAft>
              <a:defRPr/>
            </a:pPr>
            <a:r>
              <a:rPr lang="en-US" sz="2400" dirty="0"/>
              <a:t>Should we maintain the integrity of data sets given by the data providers, or should we cull the list more than we do?</a:t>
            </a:r>
          </a:p>
          <a:p>
            <a:pPr lvl="1" fontAlgn="auto">
              <a:spcAft>
                <a:spcPts val="600"/>
              </a:spcAft>
              <a:defRPr/>
            </a:pPr>
            <a:r>
              <a:rPr lang="en-US" sz="2400" dirty="0"/>
              <a:t>Should we more fully embrace a ‘guild’ or ‘family’ approach and clearly separate these from the species level data structure?</a:t>
            </a:r>
          </a:p>
          <a:p>
            <a:pPr lvl="1" fontAlgn="auto">
              <a:spcAft>
                <a:spcPts val="600"/>
              </a:spcAft>
              <a:defRPr/>
            </a:pPr>
            <a:r>
              <a:rPr lang="en-US" sz="2400" dirty="0" smtClean="0"/>
              <a:t>Any </a:t>
            </a:r>
            <a:r>
              <a:rPr lang="en-US" sz="2400" dirty="0"/>
              <a:t>grouping limits the feasibility of collecting accurate </a:t>
            </a:r>
            <a:r>
              <a:rPr lang="en-US" sz="2400" dirty="0" err="1"/>
              <a:t>conc</a:t>
            </a:r>
            <a:r>
              <a:rPr lang="en-US" sz="2400" dirty="0"/>
              <a:t> and seas data.</a:t>
            </a:r>
          </a:p>
          <a:p>
            <a:pPr lvl="1" fontAlgn="auto">
              <a:spcAft>
                <a:spcPts val="600"/>
              </a:spcAft>
              <a:defRPr/>
            </a:pPr>
            <a:r>
              <a:rPr lang="en-US" sz="2400" dirty="0" smtClean="0"/>
              <a:t>Should we keep T/E </a:t>
            </a:r>
            <a:r>
              <a:rPr lang="en-US" sz="2400" dirty="0"/>
              <a:t>species </a:t>
            </a:r>
            <a:r>
              <a:rPr lang="en-US" sz="2400" dirty="0" smtClean="0"/>
              <a:t>all </a:t>
            </a:r>
            <a:r>
              <a:rPr lang="en-US" sz="2400" dirty="0"/>
              <a:t>at species level?</a:t>
            </a:r>
          </a:p>
          <a:p>
            <a:pPr lvl="1" fontAlgn="auto">
              <a:spcAft>
                <a:spcPts val="600"/>
              </a:spcAft>
              <a:defRPr/>
            </a:pPr>
            <a:r>
              <a:rPr lang="en-US" sz="2400" dirty="0"/>
              <a:t>Only include ‘spill impacted’ or ‘at risk’ species (this is not as easy as it sounds…)</a:t>
            </a:r>
          </a:p>
          <a:p>
            <a:pPr eaLnBrk="1" fontAlgn="auto" hangingPunct="1">
              <a:spcAft>
                <a:spcPts val="0"/>
              </a:spcAft>
              <a:buFontTx/>
              <a:buChar char="•"/>
              <a:defRPr/>
            </a:pPr>
            <a:endParaRPr lang="en-US" sz="2000" dirty="0" smtClean="0"/>
          </a:p>
          <a:p>
            <a:pPr eaLnBrk="1" fontAlgn="auto" hangingPunct="1">
              <a:spcAft>
                <a:spcPts val="0"/>
              </a:spcAft>
              <a:buFontTx/>
              <a:buChar char="•"/>
              <a:defRPr/>
            </a:pPr>
            <a:endParaRPr lang="en-US" sz="2000" dirty="0" smtClean="0"/>
          </a:p>
          <a:p>
            <a:pPr eaLnBrk="1" fontAlgn="auto" hangingPunct="1">
              <a:spcAft>
                <a:spcPts val="0"/>
              </a:spcAft>
              <a:buFontTx/>
              <a:buChar char="•"/>
              <a:defRPr/>
            </a:pPr>
            <a:endParaRPr lang="en-US" sz="1600" dirty="0" smtClean="0"/>
          </a:p>
          <a:p>
            <a:pPr marL="457200" lvl="1" indent="0" eaLnBrk="1" fontAlgn="auto" hangingPunct="1">
              <a:spcAft>
                <a:spcPts val="0"/>
              </a:spcAft>
              <a:buFont typeface="Times" charset="0"/>
              <a:buNone/>
              <a:defRPr/>
            </a:pPr>
            <a:endParaRPr lang="en-US" sz="2000" dirty="0" smtClean="0"/>
          </a:p>
          <a:p>
            <a:pPr lvl="1" eaLnBrk="1" fontAlgn="auto" hangingPunct="1">
              <a:spcAft>
                <a:spcPts val="0"/>
              </a:spcAft>
              <a:buFontTx/>
              <a:buChar char="•"/>
              <a:defRPr/>
            </a:pPr>
            <a:endParaRPr lang="en-US" sz="1600" dirty="0" smtClean="0"/>
          </a:p>
          <a:p>
            <a:pPr marL="1314450" lvl="2" indent="-457200" eaLnBrk="1" fontAlgn="auto" hangingPunct="1">
              <a:spcAft>
                <a:spcPts val="0"/>
              </a:spcAft>
              <a:buFont typeface="Arial" pitchFamily="34" charset="0"/>
              <a:buChar char="•"/>
              <a:defRPr/>
            </a:pPr>
            <a:endParaRPr lang="en-US" sz="2000" dirty="0" smtClean="0"/>
          </a:p>
        </p:txBody>
      </p:sp>
    </p:spTree>
    <p:extLst>
      <p:ext uri="{BB962C8B-B14F-4D97-AF65-F5344CB8AC3E}">
        <p14:creationId xmlns:p14="http://schemas.microsoft.com/office/powerpoint/2010/main" val="2297513610"/>
      </p:ext>
    </p:extLst>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itle 2"/>
          <p:cNvSpPr>
            <a:spLocks noGrp="1"/>
          </p:cNvSpPr>
          <p:nvPr>
            <p:ph type="title"/>
          </p:nvPr>
        </p:nvSpPr>
        <p:spPr/>
        <p:txBody>
          <a:bodyPr/>
          <a:lstStyle/>
          <a:p>
            <a:r>
              <a:rPr lang="en-US" dirty="0" smtClean="0"/>
              <a:t>Use of </a:t>
            </a:r>
            <a:r>
              <a:rPr lang="en-US" dirty="0" err="1" smtClean="0"/>
              <a:t>Subelements</a:t>
            </a:r>
            <a:endParaRPr lang="en-US" dirty="0" smtClean="0"/>
          </a:p>
        </p:txBody>
      </p:sp>
      <p:sp>
        <p:nvSpPr>
          <p:cNvPr id="74755" name="Content Placeholder 3"/>
          <p:cNvSpPr>
            <a:spLocks noGrp="1"/>
          </p:cNvSpPr>
          <p:nvPr>
            <p:ph type="body" sz="quarter" idx="10"/>
          </p:nvPr>
        </p:nvSpPr>
        <p:spPr/>
        <p:txBody>
          <a:bodyPr/>
          <a:lstStyle/>
          <a:p>
            <a:pPr>
              <a:defRPr/>
            </a:pPr>
            <a:r>
              <a:rPr lang="en-US" sz="2800" dirty="0" smtClean="0"/>
              <a:t>How are you using </a:t>
            </a:r>
            <a:r>
              <a:rPr lang="en-US" sz="2800" dirty="0" err="1" smtClean="0"/>
              <a:t>subelements</a:t>
            </a:r>
            <a:r>
              <a:rPr lang="en-US" sz="2800" dirty="0" smtClean="0"/>
              <a:t> do the categories currently meet your needs?</a:t>
            </a:r>
          </a:p>
          <a:p>
            <a:pPr>
              <a:defRPr/>
            </a:pPr>
            <a:r>
              <a:rPr lang="en-US" sz="2800" dirty="0" smtClean="0"/>
              <a:t>Worth evaluating </a:t>
            </a:r>
            <a:r>
              <a:rPr lang="en-US" sz="2800" dirty="0" err="1" smtClean="0"/>
              <a:t>subelements</a:t>
            </a:r>
            <a:r>
              <a:rPr lang="en-US" sz="2800" dirty="0" smtClean="0"/>
              <a:t> so that they can be more consistent and/or accurate?</a:t>
            </a:r>
          </a:p>
          <a:p>
            <a:pPr lvl="1">
              <a:defRPr/>
            </a:pPr>
            <a:r>
              <a:rPr lang="en-US" sz="2400" dirty="0" smtClean="0"/>
              <a:t>Some are behavior-based, some are life history-based, some are family-based </a:t>
            </a:r>
          </a:p>
          <a:p>
            <a:pPr lvl="2">
              <a:defRPr/>
            </a:pPr>
            <a:r>
              <a:rPr lang="en-US" sz="2000" dirty="0" smtClean="0"/>
              <a:t>Diving birds (behavior/spill risk based) vs. waterfowl (category widely recognized by ornithologists)</a:t>
            </a:r>
          </a:p>
          <a:p>
            <a:pPr lvl="1">
              <a:defRPr/>
            </a:pPr>
            <a:r>
              <a:rPr lang="en-US" sz="2400" dirty="0" smtClean="0"/>
              <a:t>Fish </a:t>
            </a:r>
            <a:r>
              <a:rPr lang="en-US" sz="2400" dirty="0" err="1" smtClean="0"/>
              <a:t>subelements</a:t>
            </a:r>
            <a:r>
              <a:rPr lang="en-US" sz="2400" dirty="0" smtClean="0"/>
              <a:t> are not mutually exclusive</a:t>
            </a:r>
          </a:p>
          <a:p>
            <a:pPr lvl="2">
              <a:defRPr/>
            </a:pPr>
            <a:r>
              <a:rPr lang="en-US" sz="2000" dirty="0" smtClean="0"/>
              <a:t>i.e. a fish can be an estuarine nursery species and </a:t>
            </a:r>
            <a:r>
              <a:rPr lang="en-US" sz="2000" dirty="0" err="1" smtClean="0"/>
              <a:t>demersal</a:t>
            </a:r>
            <a:endParaRPr lang="en-US" sz="2000" dirty="0" smtClean="0"/>
          </a:p>
          <a:p>
            <a:pPr lvl="2">
              <a:defRPr/>
            </a:pPr>
            <a:endParaRPr lang="en-US" dirty="0" smtClean="0"/>
          </a:p>
          <a:p>
            <a:pPr marL="457200" lvl="1" indent="0">
              <a:buFont typeface="Arial" charset="0"/>
              <a:buNone/>
              <a:defRPr/>
            </a:pPr>
            <a:endParaRPr lang="en-US" dirty="0" smtClean="0"/>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itle 3"/>
          <p:cNvSpPr>
            <a:spLocks noGrp="1"/>
          </p:cNvSpPr>
          <p:nvPr>
            <p:ph type="title"/>
          </p:nvPr>
        </p:nvSpPr>
        <p:spPr>
          <a:xfrm>
            <a:off x="844449" y="223837"/>
            <a:ext cx="7839176" cy="825715"/>
          </a:xfrm>
        </p:spPr>
        <p:txBody>
          <a:bodyPr/>
          <a:lstStyle/>
          <a:p>
            <a:pPr eaLnBrk="1" hangingPunct="1"/>
            <a:r>
              <a:rPr lang="en-US" dirty="0" smtClean="0"/>
              <a:t>Fish </a:t>
            </a:r>
            <a:r>
              <a:rPr lang="en-US" dirty="0" err="1" smtClean="0"/>
              <a:t>Subelements</a:t>
            </a:r>
            <a:r>
              <a:rPr lang="en-US" dirty="0" smtClean="0"/>
              <a:t> and Habitats </a:t>
            </a:r>
          </a:p>
        </p:txBody>
      </p:sp>
      <p:pic>
        <p:nvPicPr>
          <p:cNvPr id="69635"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55915" y="1254995"/>
            <a:ext cx="6901542" cy="5332206"/>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cxnSp>
        <p:nvCxnSpPr>
          <p:cNvPr id="3" name="Straight Arrow Connector 2"/>
          <p:cNvCxnSpPr/>
          <p:nvPr/>
        </p:nvCxnSpPr>
        <p:spPr>
          <a:xfrm flipH="1">
            <a:off x="4495800" y="3048000"/>
            <a:ext cx="609600" cy="10668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12" name="Straight Arrow Connector 11"/>
          <p:cNvCxnSpPr/>
          <p:nvPr/>
        </p:nvCxnSpPr>
        <p:spPr>
          <a:xfrm flipH="1" flipV="1">
            <a:off x="3429000" y="4449763"/>
            <a:ext cx="441325" cy="1112837"/>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pic>
        <p:nvPicPr>
          <p:cNvPr id="69638"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70325" y="5562600"/>
            <a:ext cx="5070475" cy="441325"/>
          </a:xfrm>
          <a:prstGeom prst="rect">
            <a:avLst/>
          </a:prstGeom>
          <a:noFill/>
          <a:ln w="1905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9639"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78338" y="1309688"/>
            <a:ext cx="4425950" cy="1720850"/>
          </a:xfrm>
          <a:prstGeom prst="rect">
            <a:avLst/>
          </a:prstGeom>
          <a:noFill/>
          <a:ln w="1905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itle 1"/>
          <p:cNvSpPr>
            <a:spLocks noGrp="1"/>
          </p:cNvSpPr>
          <p:nvPr>
            <p:ph type="title"/>
          </p:nvPr>
        </p:nvSpPr>
        <p:spPr/>
        <p:txBody>
          <a:bodyPr/>
          <a:lstStyle/>
          <a:p>
            <a:r>
              <a:rPr lang="en-US" dirty="0" smtClean="0"/>
              <a:t>Summary/Key Points</a:t>
            </a:r>
          </a:p>
        </p:txBody>
      </p:sp>
      <p:sp>
        <p:nvSpPr>
          <p:cNvPr id="84995" name="Content Placeholder 2"/>
          <p:cNvSpPr>
            <a:spLocks noGrp="1"/>
          </p:cNvSpPr>
          <p:nvPr>
            <p:ph type="body" sz="quarter" idx="10"/>
          </p:nvPr>
        </p:nvSpPr>
        <p:spPr>
          <a:xfrm>
            <a:off x="838200" y="1600200"/>
            <a:ext cx="7848600" cy="4648200"/>
          </a:xfrm>
        </p:spPr>
        <p:txBody>
          <a:bodyPr/>
          <a:lstStyle/>
          <a:p>
            <a:pPr>
              <a:defRPr/>
            </a:pPr>
            <a:r>
              <a:rPr lang="en-US" sz="2800" dirty="0"/>
              <a:t>Offshore and </a:t>
            </a:r>
            <a:r>
              <a:rPr lang="en-US" sz="2800" dirty="0" smtClean="0"/>
              <a:t>inland </a:t>
            </a:r>
            <a:r>
              <a:rPr lang="en-US" sz="2800" dirty="0"/>
              <a:t>mapping </a:t>
            </a:r>
            <a:r>
              <a:rPr lang="en-US" sz="2800" dirty="0" smtClean="0"/>
              <a:t>extent</a:t>
            </a:r>
          </a:p>
          <a:p>
            <a:pPr>
              <a:defRPr/>
            </a:pPr>
            <a:r>
              <a:rPr lang="en-US" sz="2800" dirty="0" smtClean="0"/>
              <a:t>Bio attributes</a:t>
            </a:r>
          </a:p>
          <a:p>
            <a:pPr lvl="1">
              <a:defRPr/>
            </a:pPr>
            <a:r>
              <a:rPr lang="en-US" sz="2400" dirty="0" smtClean="0"/>
              <a:t>Date of record</a:t>
            </a:r>
          </a:p>
          <a:p>
            <a:pPr lvl="1">
              <a:defRPr/>
            </a:pPr>
            <a:r>
              <a:rPr lang="en-US" sz="2400" dirty="0" smtClean="0"/>
              <a:t>Concentration field expansion</a:t>
            </a:r>
          </a:p>
          <a:p>
            <a:pPr lvl="1">
              <a:defRPr/>
            </a:pPr>
            <a:r>
              <a:rPr lang="en-US" sz="2400" dirty="0" smtClean="0"/>
              <a:t>‘Hot spot’ or other prioritization attribute</a:t>
            </a:r>
          </a:p>
          <a:p>
            <a:pPr lvl="1">
              <a:defRPr/>
            </a:pPr>
            <a:r>
              <a:rPr lang="en-US" sz="2400" dirty="0" err="1" smtClean="0"/>
              <a:t>Subelement</a:t>
            </a:r>
            <a:r>
              <a:rPr lang="en-US" sz="2400" dirty="0"/>
              <a:t> </a:t>
            </a:r>
            <a:r>
              <a:rPr lang="en-US" sz="2400" dirty="0" smtClean="0"/>
              <a:t>use</a:t>
            </a:r>
          </a:p>
          <a:p>
            <a:pPr>
              <a:defRPr/>
            </a:pPr>
            <a:r>
              <a:rPr lang="en-US" sz="2800" dirty="0"/>
              <a:t>Range and hot spot mapping</a:t>
            </a:r>
          </a:p>
          <a:p>
            <a:pPr marL="342900" lvl="1" indent="-342900">
              <a:buFont typeface="Arial" charset="0"/>
              <a:buChar char="•"/>
              <a:defRPr/>
            </a:pPr>
            <a:r>
              <a:rPr lang="en-US" dirty="0" smtClean="0"/>
              <a:t>Criteria</a:t>
            </a:r>
            <a:r>
              <a:rPr lang="en-US" dirty="0"/>
              <a:t>: do we need to be more strict in our </a:t>
            </a:r>
            <a:r>
              <a:rPr lang="en-US" dirty="0" smtClean="0"/>
              <a:t>guidance to data providers regarding </a:t>
            </a:r>
            <a:r>
              <a:rPr lang="en-US" dirty="0"/>
              <a:t>inclusion/exclusion </a:t>
            </a:r>
            <a:r>
              <a:rPr lang="en-US" dirty="0" smtClean="0"/>
              <a:t>of data</a:t>
            </a:r>
            <a:r>
              <a:rPr lang="en-US" dirty="0"/>
              <a:t>, </a:t>
            </a:r>
            <a:r>
              <a:rPr lang="en-US" dirty="0" smtClean="0"/>
              <a:t>species, etc.?</a:t>
            </a:r>
            <a:endParaRPr lang="en-US" dirty="0"/>
          </a:p>
          <a:p>
            <a:pPr marL="0" indent="0">
              <a:buFont typeface="Arial" charset="0"/>
              <a:buNone/>
              <a:defRPr/>
            </a:pPr>
            <a:endParaRPr lang="en-US" sz="2800" dirty="0"/>
          </a:p>
          <a:p>
            <a:pPr marL="457200" lvl="1" indent="0">
              <a:buFont typeface="Arial" charset="0"/>
              <a:buNone/>
              <a:defRPr/>
            </a:pPr>
            <a:endParaRPr lang="en-US" dirty="0" smtClean="0"/>
          </a:p>
          <a:p>
            <a:pPr lvl="1">
              <a:defRPr/>
            </a:pPr>
            <a:endParaRPr lang="en-US" dirty="0" smtClean="0"/>
          </a:p>
          <a:p>
            <a:pPr lvl="1">
              <a:defRPr/>
            </a:pPr>
            <a:endParaRPr lang="en-US" dirty="0" smtClean="0"/>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itle 1"/>
          <p:cNvSpPr>
            <a:spLocks noGrp="1"/>
          </p:cNvSpPr>
          <p:nvPr>
            <p:ph type="title"/>
          </p:nvPr>
        </p:nvSpPr>
        <p:spPr/>
        <p:txBody>
          <a:bodyPr/>
          <a:lstStyle/>
          <a:p>
            <a:r>
              <a:rPr lang="en-US" dirty="0" smtClean="0"/>
              <a:t>Discussion Topics</a:t>
            </a:r>
          </a:p>
        </p:txBody>
      </p:sp>
      <p:sp>
        <p:nvSpPr>
          <p:cNvPr id="84995" name="Content Placeholder 2"/>
          <p:cNvSpPr>
            <a:spLocks noGrp="1"/>
          </p:cNvSpPr>
          <p:nvPr>
            <p:ph type="body" sz="quarter" idx="10"/>
          </p:nvPr>
        </p:nvSpPr>
        <p:spPr/>
        <p:txBody>
          <a:bodyPr/>
          <a:lstStyle/>
          <a:p>
            <a:pPr marL="514350" indent="-514350">
              <a:buFont typeface="+mj-lt"/>
              <a:buAutoNum type="arabicPeriod"/>
              <a:defRPr/>
            </a:pPr>
            <a:r>
              <a:rPr lang="en-US" sz="2800" dirty="0" smtClean="0"/>
              <a:t>What offshore and inland extents would you like the biology mapped to?</a:t>
            </a:r>
          </a:p>
          <a:p>
            <a:pPr marL="514350" indent="-514350">
              <a:buFont typeface="+mj-lt"/>
              <a:buAutoNum type="arabicPeriod"/>
              <a:defRPr/>
            </a:pPr>
            <a:r>
              <a:rPr lang="en-US" sz="2800" dirty="0" smtClean="0"/>
              <a:t>How do you feel about the current attributes as they stand (format, level of detail, completeness)? Are there additional attributes you’d like to see?</a:t>
            </a:r>
          </a:p>
          <a:p>
            <a:pPr lvl="1">
              <a:defRPr/>
            </a:pPr>
            <a:r>
              <a:rPr lang="en-US" dirty="0" smtClean="0"/>
              <a:t>Suggestions?</a:t>
            </a:r>
          </a:p>
          <a:p>
            <a:pPr lvl="1">
              <a:defRPr/>
            </a:pPr>
            <a:r>
              <a:rPr lang="en-US" dirty="0" smtClean="0"/>
              <a:t>How do you feel these additions would add value as the end user?</a:t>
            </a:r>
            <a:endParaRPr lang="en-US" dirty="0"/>
          </a:p>
          <a:p>
            <a:pPr marL="457200" lvl="1" indent="0">
              <a:buFont typeface="Arial" charset="0"/>
              <a:buNone/>
              <a:defRPr/>
            </a:pPr>
            <a:endParaRPr lang="en-US" dirty="0" smtClean="0"/>
          </a:p>
          <a:p>
            <a:pPr lvl="1">
              <a:defRPr/>
            </a:pPr>
            <a:endParaRPr lang="en-US" dirty="0" smtClean="0"/>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itle 1"/>
          <p:cNvSpPr>
            <a:spLocks noGrp="1"/>
          </p:cNvSpPr>
          <p:nvPr>
            <p:ph type="title"/>
          </p:nvPr>
        </p:nvSpPr>
        <p:spPr/>
        <p:txBody>
          <a:bodyPr/>
          <a:lstStyle/>
          <a:p>
            <a:r>
              <a:rPr lang="en-US" dirty="0" smtClean="0"/>
              <a:t>Discussion Topics</a:t>
            </a:r>
          </a:p>
        </p:txBody>
      </p:sp>
      <p:sp>
        <p:nvSpPr>
          <p:cNvPr id="72707" name="Content Placeholder 2"/>
          <p:cNvSpPr>
            <a:spLocks noGrp="1"/>
          </p:cNvSpPr>
          <p:nvPr>
            <p:ph type="body" sz="quarter" idx="10"/>
          </p:nvPr>
        </p:nvSpPr>
        <p:spPr/>
        <p:txBody>
          <a:bodyPr/>
          <a:lstStyle/>
          <a:p>
            <a:pPr marL="514350" indent="-514350">
              <a:buFont typeface="+mj-lt"/>
              <a:buAutoNum type="arabicPeriod" startAt="3"/>
            </a:pPr>
            <a:r>
              <a:rPr lang="en-US" sz="2800" dirty="0" smtClean="0"/>
              <a:t>What are your thoughts on current protocols for inclusion vs. exclusion of data and/or species in ESIs? </a:t>
            </a:r>
            <a:endParaRPr lang="en-US" dirty="0" smtClean="0"/>
          </a:p>
          <a:p>
            <a:pPr lvl="1"/>
            <a:r>
              <a:rPr lang="en-US" dirty="0" smtClean="0"/>
              <a:t>Are the species being mapped appropriate?</a:t>
            </a:r>
          </a:p>
          <a:p>
            <a:pPr lvl="1"/>
            <a:r>
              <a:rPr lang="en-US" dirty="0" smtClean="0"/>
              <a:t>Is there “too much” information?</a:t>
            </a:r>
          </a:p>
          <a:p>
            <a:pPr lvl="1"/>
            <a:r>
              <a:rPr lang="en-US" dirty="0" smtClean="0"/>
              <a:t>Are there other species you would like to see mapped?</a:t>
            </a:r>
          </a:p>
          <a:p>
            <a:pPr lvl="1"/>
            <a:endParaRPr lang="en-US" dirty="0" smtClean="0"/>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Title 1"/>
          <p:cNvSpPr>
            <a:spLocks noGrp="1"/>
          </p:cNvSpPr>
          <p:nvPr>
            <p:ph type="title"/>
          </p:nvPr>
        </p:nvSpPr>
        <p:spPr/>
        <p:txBody>
          <a:bodyPr/>
          <a:lstStyle/>
          <a:p>
            <a:r>
              <a:rPr lang="en-US" dirty="0" smtClean="0"/>
              <a:t>Discussion Topics</a:t>
            </a:r>
          </a:p>
        </p:txBody>
      </p:sp>
      <p:sp>
        <p:nvSpPr>
          <p:cNvPr id="84995" name="Content Placeholder 2"/>
          <p:cNvSpPr>
            <a:spLocks noGrp="1"/>
          </p:cNvSpPr>
          <p:nvPr>
            <p:ph type="body" sz="quarter" idx="10"/>
          </p:nvPr>
        </p:nvSpPr>
        <p:spPr/>
        <p:txBody>
          <a:bodyPr/>
          <a:lstStyle/>
          <a:p>
            <a:pPr marL="571500" indent="-514350">
              <a:buFont typeface="+mj-lt"/>
              <a:buAutoNum type="arabicPeriod" startAt="4"/>
              <a:defRPr/>
            </a:pPr>
            <a:r>
              <a:rPr lang="en-US" sz="2800" dirty="0" smtClean="0"/>
              <a:t>Hot spot vs. range data: Based on the brief example of both range and hot spot type data in hardcopy and digital products, what are your thoughts?</a:t>
            </a:r>
          </a:p>
          <a:p>
            <a:pPr marL="571500" indent="-514350">
              <a:buFont typeface="+mj-lt"/>
              <a:buAutoNum type="arabicPeriod" startAt="4"/>
              <a:defRPr/>
            </a:pPr>
            <a:r>
              <a:rPr lang="en-US" sz="2800" dirty="0" smtClean="0"/>
              <a:t>If we are able to do dynamic updates in the future, who should be allowed to make changes? To maintain the integrity of the data how should we decide which updates to incorporate into the “core” data set?</a:t>
            </a: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5304" y="1612846"/>
            <a:ext cx="6253389" cy="49562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US" dirty="0"/>
              <a:t>Breakout Group Assignments</a:t>
            </a:r>
          </a:p>
        </p:txBody>
      </p:sp>
    </p:spTree>
    <p:extLst>
      <p:ext uri="{BB962C8B-B14F-4D97-AF65-F5344CB8AC3E}">
        <p14:creationId xmlns:p14="http://schemas.microsoft.com/office/powerpoint/2010/main" val="1743883915"/>
      </p:ext>
    </p:ext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5"/>
          <p:cNvSpPr>
            <a:spLocks noGrp="1" noChangeArrowheads="1"/>
          </p:cNvSpPr>
          <p:nvPr>
            <p:ph type="title"/>
          </p:nvPr>
        </p:nvSpPr>
        <p:spPr>
          <a:noFill/>
        </p:spPr>
        <p:txBody>
          <a:bodyPr lIns="90487" tIns="44450" rIns="90487" bIns="44450"/>
          <a:lstStyle/>
          <a:p>
            <a:pPr eaLnBrk="1" hangingPunct="1"/>
            <a:r>
              <a:rPr lang="en-US" dirty="0" smtClean="0"/>
              <a:t>Biological Data Table Attributes</a:t>
            </a:r>
          </a:p>
        </p:txBody>
      </p:sp>
      <p:sp>
        <p:nvSpPr>
          <p:cNvPr id="21507" name="Rectangle 6"/>
          <p:cNvSpPr>
            <a:spLocks noGrp="1" noChangeArrowheads="1"/>
          </p:cNvSpPr>
          <p:nvPr>
            <p:ph idx="1"/>
          </p:nvPr>
        </p:nvSpPr>
        <p:spPr/>
        <p:txBody>
          <a:bodyPr lIns="90487" tIns="44450" rIns="90487" bIns="44450"/>
          <a:lstStyle/>
          <a:p>
            <a:pPr eaLnBrk="1" hangingPunct="1">
              <a:buFontTx/>
              <a:buChar char="•"/>
            </a:pPr>
            <a:r>
              <a:rPr lang="en-US" dirty="0" smtClean="0"/>
              <a:t>Species name (common and scientific)</a:t>
            </a:r>
          </a:p>
          <a:p>
            <a:pPr eaLnBrk="1" hangingPunct="1">
              <a:buFontTx/>
              <a:buChar char="•"/>
            </a:pPr>
            <a:r>
              <a:rPr lang="en-US" dirty="0" smtClean="0"/>
              <a:t>Conservation status (Threatened/Endangered)</a:t>
            </a:r>
          </a:p>
          <a:p>
            <a:pPr eaLnBrk="1" hangingPunct="1">
              <a:buFontTx/>
              <a:buChar char="•"/>
            </a:pPr>
            <a:r>
              <a:rPr lang="en-US" dirty="0" smtClean="0"/>
              <a:t>Concentration, density, or abundance</a:t>
            </a:r>
          </a:p>
          <a:p>
            <a:pPr eaLnBrk="1" hangingPunct="1">
              <a:buFontTx/>
              <a:buChar char="•"/>
            </a:pPr>
            <a:r>
              <a:rPr lang="en-US" dirty="0" smtClean="0"/>
              <a:t>Seasonality and life-history time-periods</a:t>
            </a:r>
          </a:p>
          <a:p>
            <a:pPr eaLnBrk="1" hangingPunct="1">
              <a:buFontTx/>
              <a:buChar char="•"/>
            </a:pPr>
            <a:r>
              <a:rPr lang="en-US" dirty="0" smtClean="0"/>
              <a:t>Feature and species level source metadata (geographic and seasonality sources)</a:t>
            </a:r>
          </a:p>
        </p:txBody>
      </p:sp>
    </p:spTree>
  </p:cSld>
  <p:clrMapOvr>
    <a:masterClrMapping/>
  </p:clrMapOv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defRPr/>
            </a:pPr>
            <a:r>
              <a:rPr lang="en-US" dirty="0" smtClean="0"/>
              <a:t>Current socioeconomic data collection protocols, Challenges faced, and group discussion</a:t>
            </a:r>
            <a:endParaRPr lang="en-US" dirty="0"/>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ChangeArrowheads="1"/>
          </p:cNvSpPr>
          <p:nvPr>
            <p:ph type="body" idx="4294967295"/>
          </p:nvPr>
        </p:nvSpPr>
        <p:spPr>
          <a:xfrm>
            <a:off x="0" y="1981200"/>
            <a:ext cx="7848600" cy="4114800"/>
          </a:xfrm>
          <a:noFill/>
        </p:spPr>
        <p:txBody>
          <a:bodyPr lIns="90487" tIns="44450" rIns="90487" bIns="44450"/>
          <a:lstStyle/>
          <a:p>
            <a:pPr eaLnBrk="1" hangingPunct="1">
              <a:buFontTx/>
              <a:buNone/>
            </a:pPr>
            <a:endParaRPr lang="en-US" smtClean="0"/>
          </a:p>
          <a:p>
            <a:pPr eaLnBrk="1" hangingPunct="1">
              <a:buFontTx/>
              <a:buChar char="•"/>
            </a:pPr>
            <a:endParaRPr lang="en-US" smtClean="0"/>
          </a:p>
        </p:txBody>
      </p:sp>
      <p:pic>
        <p:nvPicPr>
          <p:cNvPr id="76803" name="Picture 3" descr="AL HumUseLegend.tif                                            004F3A3B Barracuda                      C2E88BE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0838" y="1492250"/>
            <a:ext cx="8442325" cy="3873500"/>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76804" name="Picture 3" descr="HumUse Icons-All.tif"/>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1938" y="150813"/>
            <a:ext cx="8620125" cy="6556375"/>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1026"/>
          <p:cNvSpPr>
            <a:spLocks noGrp="1" noChangeArrowheads="1"/>
          </p:cNvSpPr>
          <p:nvPr>
            <p:ph type="title"/>
          </p:nvPr>
        </p:nvSpPr>
        <p:spPr>
          <a:xfrm>
            <a:off x="838200" y="274638"/>
            <a:ext cx="7845425" cy="1020762"/>
          </a:xfrm>
        </p:spPr>
        <p:txBody>
          <a:bodyPr/>
          <a:lstStyle/>
          <a:p>
            <a:pPr eaLnBrk="1" hangingPunct="1"/>
            <a:r>
              <a:rPr lang="en-US" dirty="0" smtClean="0"/>
              <a:t>Human-Use Resources Emphasized</a:t>
            </a:r>
          </a:p>
        </p:txBody>
      </p:sp>
      <p:sp>
        <p:nvSpPr>
          <p:cNvPr id="16387" name="Rectangle 1027"/>
          <p:cNvSpPr>
            <a:spLocks noGrp="1" noChangeArrowheads="1"/>
          </p:cNvSpPr>
          <p:nvPr>
            <p:ph type="body" sz="quarter" idx="10"/>
          </p:nvPr>
        </p:nvSpPr>
        <p:spPr/>
        <p:txBody>
          <a:bodyPr/>
          <a:lstStyle/>
          <a:p>
            <a:pPr eaLnBrk="1" hangingPunct="1">
              <a:lnSpc>
                <a:spcPct val="80000"/>
              </a:lnSpc>
              <a:defRPr/>
            </a:pPr>
            <a:r>
              <a:rPr lang="en-US" sz="2800" dirty="0" smtClean="0"/>
              <a:t>Recreation Areas and Access Locations</a:t>
            </a:r>
            <a:endParaRPr lang="en-US" sz="2400" dirty="0"/>
          </a:p>
          <a:p>
            <a:pPr lvl="1" eaLnBrk="1" hangingPunct="1">
              <a:lnSpc>
                <a:spcPct val="80000"/>
              </a:lnSpc>
              <a:defRPr/>
            </a:pPr>
            <a:r>
              <a:rPr lang="en-US" sz="2400" dirty="0" smtClean="0"/>
              <a:t>Access points, airports/helipads, artificial reefs, beaches, boat ramps, dive sites, ferries, marinas, rec fishing, surfing</a:t>
            </a:r>
          </a:p>
          <a:p>
            <a:pPr eaLnBrk="1" hangingPunct="1">
              <a:lnSpc>
                <a:spcPct val="80000"/>
              </a:lnSpc>
              <a:defRPr/>
            </a:pPr>
            <a:r>
              <a:rPr lang="en-US" sz="2800" dirty="0" smtClean="0"/>
              <a:t>Management Areas</a:t>
            </a:r>
          </a:p>
          <a:p>
            <a:pPr lvl="1" eaLnBrk="1" hangingPunct="1">
              <a:lnSpc>
                <a:spcPct val="80000"/>
              </a:lnSpc>
              <a:defRPr/>
            </a:pPr>
            <a:r>
              <a:rPr lang="en-US" sz="2400" dirty="0" smtClean="0"/>
              <a:t>Critical habitats, marine sanctuaries, national parks, state parks, national wildlife refuges, preserves, reserves</a:t>
            </a:r>
          </a:p>
          <a:p>
            <a:pPr eaLnBrk="1" hangingPunct="1">
              <a:lnSpc>
                <a:spcPct val="80000"/>
              </a:lnSpc>
              <a:defRPr/>
            </a:pPr>
            <a:r>
              <a:rPr lang="en-US" sz="2800" dirty="0" smtClean="0"/>
              <a:t>Resource extraction</a:t>
            </a:r>
          </a:p>
          <a:p>
            <a:pPr lvl="1" eaLnBrk="1" hangingPunct="1">
              <a:lnSpc>
                <a:spcPct val="80000"/>
              </a:lnSpc>
              <a:defRPr/>
            </a:pPr>
            <a:r>
              <a:rPr lang="en-US" sz="2400" dirty="0" smtClean="0"/>
              <a:t>Aquaculture, commercial fishing, subsistence, water intake</a:t>
            </a:r>
          </a:p>
          <a:p>
            <a:pPr eaLnBrk="1" hangingPunct="1">
              <a:lnSpc>
                <a:spcPct val="80000"/>
              </a:lnSpc>
              <a:defRPr/>
            </a:pPr>
            <a:r>
              <a:rPr lang="en-US" sz="2800" dirty="0" smtClean="0"/>
              <a:t>Cultural resources</a:t>
            </a:r>
          </a:p>
          <a:p>
            <a:pPr lvl="1" eaLnBrk="1" hangingPunct="1">
              <a:lnSpc>
                <a:spcPct val="80000"/>
              </a:lnSpc>
              <a:defRPr/>
            </a:pPr>
            <a:r>
              <a:rPr lang="en-US" sz="2400" dirty="0" smtClean="0"/>
              <a:t>Archaeological/historical sites, abandoned vessels</a:t>
            </a:r>
          </a:p>
          <a:p>
            <a:pPr marL="0" indent="0" eaLnBrk="1" hangingPunct="1">
              <a:lnSpc>
                <a:spcPct val="80000"/>
              </a:lnSpc>
              <a:buFont typeface="Arial" charset="0"/>
              <a:buNone/>
              <a:defRPr/>
            </a:pPr>
            <a:endParaRPr lang="en-US" dirty="0" smtClean="0"/>
          </a:p>
        </p:txBody>
      </p:sp>
    </p:spTree>
  </p:cSld>
  <p:clrMapOvr>
    <a:masterClrMapping/>
  </p:clrMapOvr>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5"/>
          <p:cNvSpPr>
            <a:spLocks noGrp="1" noChangeArrowheads="1"/>
          </p:cNvSpPr>
          <p:nvPr>
            <p:ph type="title"/>
          </p:nvPr>
        </p:nvSpPr>
        <p:spPr>
          <a:noFill/>
        </p:spPr>
        <p:txBody>
          <a:bodyPr lIns="90487" tIns="44450" rIns="90487" bIns="44450"/>
          <a:lstStyle/>
          <a:p>
            <a:pPr eaLnBrk="1" hangingPunct="1"/>
            <a:r>
              <a:rPr lang="en-US" smtClean="0"/>
              <a:t>Human-Use Attributes</a:t>
            </a:r>
          </a:p>
        </p:txBody>
      </p:sp>
      <p:sp>
        <p:nvSpPr>
          <p:cNvPr id="78851" name="Rectangle 6"/>
          <p:cNvSpPr>
            <a:spLocks noGrp="1" noChangeArrowheads="1"/>
          </p:cNvSpPr>
          <p:nvPr>
            <p:ph type="body" sz="quarter" idx="10"/>
          </p:nvPr>
        </p:nvSpPr>
        <p:spPr/>
        <p:txBody>
          <a:bodyPr lIns="90487" tIns="44450" rIns="90487" bIns="44450"/>
          <a:lstStyle/>
          <a:p>
            <a:pPr eaLnBrk="1" hangingPunct="1">
              <a:buFontTx/>
              <a:buChar char="•"/>
            </a:pPr>
            <a:r>
              <a:rPr lang="en-US" smtClean="0"/>
              <a:t>Type (e.g., beach, boat ramp, park)</a:t>
            </a:r>
          </a:p>
          <a:p>
            <a:pPr eaLnBrk="1" hangingPunct="1">
              <a:buFontTx/>
              <a:buChar char="•"/>
            </a:pPr>
            <a:r>
              <a:rPr lang="en-US" smtClean="0"/>
              <a:t>Name (Monterey Bay NMS)</a:t>
            </a:r>
          </a:p>
          <a:p>
            <a:pPr eaLnBrk="1" hangingPunct="1">
              <a:buFontTx/>
              <a:buChar char="•"/>
            </a:pPr>
            <a:r>
              <a:rPr lang="en-US" smtClean="0"/>
              <a:t>Owner (NOAA)</a:t>
            </a:r>
          </a:p>
          <a:p>
            <a:pPr eaLnBrk="1" hangingPunct="1">
              <a:buFontTx/>
              <a:buChar char="•"/>
            </a:pPr>
            <a:r>
              <a:rPr lang="en-US" smtClean="0"/>
              <a:t>Contact (Sanctuary manager)</a:t>
            </a:r>
          </a:p>
          <a:p>
            <a:pPr eaLnBrk="1" hangingPunct="1">
              <a:buFontTx/>
              <a:buChar char="•"/>
            </a:pPr>
            <a:r>
              <a:rPr lang="en-US" smtClean="0"/>
              <a:t>Phone </a:t>
            </a:r>
          </a:p>
          <a:p>
            <a:pPr eaLnBrk="1" hangingPunct="1">
              <a:buFontTx/>
              <a:buChar char="•"/>
            </a:pPr>
            <a:r>
              <a:rPr lang="en-US" smtClean="0"/>
              <a:t>Feature level source metadata (G/A Source)</a:t>
            </a:r>
          </a:p>
        </p:txBody>
      </p:sp>
    </p:spTree>
  </p:cSld>
  <p:clrMapOvr>
    <a:masterClrMapping/>
  </p:clrMapOvr>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5"/>
          <p:cNvSpPr>
            <a:spLocks noGrp="1" noChangeArrowheads="1"/>
          </p:cNvSpPr>
          <p:nvPr>
            <p:ph type="title"/>
          </p:nvPr>
        </p:nvSpPr>
        <p:spPr>
          <a:noFill/>
        </p:spPr>
        <p:txBody>
          <a:bodyPr lIns="90487" tIns="44450" rIns="90487" bIns="44450"/>
          <a:lstStyle/>
          <a:p>
            <a:pPr eaLnBrk="1" hangingPunct="1"/>
            <a:r>
              <a:rPr lang="en-US" dirty="0" smtClean="0"/>
              <a:t>Formats of Human-use </a:t>
            </a:r>
            <a:br>
              <a:rPr lang="en-US" dirty="0" smtClean="0"/>
            </a:br>
            <a:r>
              <a:rPr lang="en-US" dirty="0" smtClean="0"/>
              <a:t>Data Provided for ESI</a:t>
            </a:r>
          </a:p>
        </p:txBody>
      </p:sp>
      <p:sp>
        <p:nvSpPr>
          <p:cNvPr id="79875" name="Rectangle 6"/>
          <p:cNvSpPr>
            <a:spLocks noGrp="1" noChangeArrowheads="1"/>
          </p:cNvSpPr>
          <p:nvPr>
            <p:ph type="body" sz="quarter" idx="10"/>
          </p:nvPr>
        </p:nvSpPr>
        <p:spPr>
          <a:xfrm>
            <a:off x="838200" y="1600200"/>
            <a:ext cx="7848600" cy="4887686"/>
          </a:xfrm>
        </p:spPr>
        <p:txBody>
          <a:bodyPr lIns="90487" tIns="44450" rIns="90487" bIns="44450"/>
          <a:lstStyle/>
          <a:p>
            <a:pPr eaLnBrk="1" hangingPunct="1"/>
            <a:r>
              <a:rPr lang="en-US" sz="2400" dirty="0" smtClean="0"/>
              <a:t>Almost exclusively </a:t>
            </a:r>
            <a:r>
              <a:rPr lang="en-US" sz="2400" dirty="0" err="1" smtClean="0"/>
              <a:t>shapefiles</a:t>
            </a:r>
            <a:r>
              <a:rPr lang="en-US" sz="2400" dirty="0" smtClean="0"/>
              <a:t> and/or </a:t>
            </a:r>
            <a:r>
              <a:rPr lang="en-US" sz="2400" dirty="0" err="1" smtClean="0"/>
              <a:t>geodatabases</a:t>
            </a:r>
            <a:r>
              <a:rPr lang="en-US" sz="2400" dirty="0" smtClean="0"/>
              <a:t> with point or polygon locations</a:t>
            </a:r>
          </a:p>
          <a:p>
            <a:pPr lvl="1" eaLnBrk="1" hangingPunct="1"/>
            <a:r>
              <a:rPr lang="en-US" sz="2000" dirty="0" smtClean="0"/>
              <a:t>FL Panhandle: 30+ digital data sets for </a:t>
            </a:r>
            <a:r>
              <a:rPr lang="en-US" sz="2000" dirty="0" err="1" smtClean="0"/>
              <a:t>soc</a:t>
            </a:r>
            <a:r>
              <a:rPr lang="en-US" sz="2000" dirty="0" smtClean="0"/>
              <a:t>/</a:t>
            </a:r>
            <a:r>
              <a:rPr lang="en-US" sz="2000" dirty="0" err="1" smtClean="0"/>
              <a:t>mgmt</a:t>
            </a:r>
            <a:endParaRPr lang="en-US" sz="2000" dirty="0" smtClean="0"/>
          </a:p>
          <a:p>
            <a:pPr eaLnBrk="1" hangingPunct="1"/>
            <a:r>
              <a:rPr lang="en-US" sz="2400" dirty="0" smtClean="0"/>
              <a:t>Additional data points added or corrected at meetings based on expert knowledge </a:t>
            </a:r>
          </a:p>
          <a:p>
            <a:pPr eaLnBrk="1" hangingPunct="1"/>
            <a:r>
              <a:rPr lang="en-US" sz="2400" dirty="0" smtClean="0"/>
              <a:t>Sources</a:t>
            </a:r>
          </a:p>
          <a:p>
            <a:pPr lvl="1" eaLnBrk="1" hangingPunct="1"/>
            <a:r>
              <a:rPr lang="en-US" sz="2000" dirty="0" smtClean="0"/>
              <a:t>Primarily provided by State or Federal agencies</a:t>
            </a:r>
          </a:p>
          <a:p>
            <a:pPr lvl="1" eaLnBrk="1" hangingPunct="1"/>
            <a:r>
              <a:rPr lang="en-US" sz="2000" dirty="0" smtClean="0"/>
              <a:t>Level of QA/QC done prior to being provided to RPI varies widely by data set</a:t>
            </a:r>
          </a:p>
          <a:p>
            <a:pPr lvl="1" eaLnBrk="1" hangingPunct="1"/>
            <a:r>
              <a:rPr lang="en-US" sz="2000" dirty="0" smtClean="0"/>
              <a:t>Often QA/QC of source data really happens during ESI review meetings (first time all data seen digitally or on a map by most local resource experts)</a:t>
            </a:r>
          </a:p>
          <a:p>
            <a:pPr marL="1314450" lvl="2" indent="-457200" eaLnBrk="1" hangingPunct="1"/>
            <a:endParaRPr lang="en-US" sz="2000" dirty="0" smtClean="0"/>
          </a:p>
        </p:txBody>
      </p:sp>
    </p:spTree>
  </p:cSld>
  <p:clrMapOvr>
    <a:masterClrMapping/>
  </p:clrMapOvr>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Typical human-use information</a:t>
            </a:r>
            <a:endParaRPr lang="en-US" dirty="0"/>
          </a:p>
        </p:txBody>
      </p:sp>
      <p:pic>
        <p:nvPicPr>
          <p:cNvPr id="102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822702" y="1766197"/>
            <a:ext cx="4282698" cy="4606624"/>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3144795" y="1472764"/>
            <a:ext cx="5428602" cy="1956236"/>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85998097"/>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Title 1"/>
          <p:cNvSpPr>
            <a:spLocks noGrp="1"/>
          </p:cNvSpPr>
          <p:nvPr>
            <p:ph type="title"/>
          </p:nvPr>
        </p:nvSpPr>
        <p:spPr/>
        <p:txBody>
          <a:bodyPr/>
          <a:lstStyle/>
          <a:p>
            <a:r>
              <a:rPr lang="en-US" smtClean="0"/>
              <a:t>Challenges Faced</a:t>
            </a:r>
          </a:p>
        </p:txBody>
      </p:sp>
      <p:sp>
        <p:nvSpPr>
          <p:cNvPr id="84995" name="Content Placeholder 2"/>
          <p:cNvSpPr>
            <a:spLocks noGrp="1"/>
          </p:cNvSpPr>
          <p:nvPr>
            <p:ph type="body" sz="quarter" idx="10"/>
          </p:nvPr>
        </p:nvSpPr>
        <p:spPr>
          <a:xfrm>
            <a:off x="838200" y="1600199"/>
            <a:ext cx="7848600" cy="4822371"/>
          </a:xfrm>
        </p:spPr>
        <p:txBody>
          <a:bodyPr/>
          <a:lstStyle/>
          <a:p>
            <a:pPr>
              <a:defRPr/>
            </a:pPr>
            <a:r>
              <a:rPr lang="en-US" dirty="0" smtClean="0"/>
              <a:t>Some ‘bio’ layers contain data collected more for economic reasons than for ecological reasons</a:t>
            </a:r>
          </a:p>
          <a:p>
            <a:pPr lvl="1">
              <a:defRPr/>
            </a:pPr>
            <a:r>
              <a:rPr lang="en-US" dirty="0" smtClean="0"/>
              <a:t>Expansion of fisheries data from bio into </a:t>
            </a:r>
            <a:r>
              <a:rPr lang="en-US" dirty="0" err="1" smtClean="0"/>
              <a:t>soc</a:t>
            </a:r>
            <a:r>
              <a:rPr lang="en-US" dirty="0" smtClean="0"/>
              <a:t>/</a:t>
            </a:r>
            <a:r>
              <a:rPr lang="en-US" dirty="0" err="1" smtClean="0"/>
              <a:t>mgmt</a:t>
            </a:r>
            <a:r>
              <a:rPr lang="en-US" dirty="0" smtClean="0"/>
              <a:t> layer (Southern Cal example)</a:t>
            </a:r>
          </a:p>
          <a:p>
            <a:pPr marL="457200" lvl="1" indent="0">
              <a:buFont typeface="Arial" charset="0"/>
              <a:buNone/>
              <a:defRPr/>
            </a:pPr>
            <a:endParaRPr lang="en-US" dirty="0" smtClean="0"/>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5"/>
          <p:cNvSpPr>
            <a:spLocks noGrp="1" noChangeArrowheads="1"/>
          </p:cNvSpPr>
          <p:nvPr>
            <p:ph type="title"/>
          </p:nvPr>
        </p:nvSpPr>
        <p:spPr>
          <a:noFill/>
        </p:spPr>
        <p:txBody>
          <a:bodyPr lIns="90487" tIns="44450" rIns="90487" bIns="44450"/>
          <a:lstStyle/>
          <a:p>
            <a:pPr eaLnBrk="1" hangingPunct="1"/>
            <a:r>
              <a:rPr lang="en-US" sz="4400" dirty="0" smtClean="0"/>
              <a:t>Socio-Economic Data: Fish</a:t>
            </a:r>
          </a:p>
        </p:txBody>
      </p:sp>
      <p:sp>
        <p:nvSpPr>
          <p:cNvPr id="37891" name="Rectangle 6"/>
          <p:cNvSpPr>
            <a:spLocks noGrp="1" noChangeArrowheads="1"/>
          </p:cNvSpPr>
          <p:nvPr>
            <p:ph type="body" sz="quarter" idx="10"/>
          </p:nvPr>
        </p:nvSpPr>
        <p:spPr/>
        <p:txBody>
          <a:bodyPr lIns="90487" tIns="44450" rIns="90487" bIns="44450" rtlCol="0">
            <a:noAutofit/>
          </a:bodyPr>
          <a:lstStyle/>
          <a:p>
            <a:pPr eaLnBrk="1" fontAlgn="auto" hangingPunct="1">
              <a:spcAft>
                <a:spcPts val="600"/>
              </a:spcAft>
              <a:buFontTx/>
              <a:buChar char="•"/>
              <a:defRPr/>
            </a:pPr>
            <a:r>
              <a:rPr lang="en-US" sz="2400" dirty="0" smtClean="0"/>
              <a:t>Fisheries data </a:t>
            </a:r>
            <a:r>
              <a:rPr lang="en-US" sz="2400" dirty="0"/>
              <a:t>difficult to incorporate into biological </a:t>
            </a:r>
            <a:r>
              <a:rPr lang="en-US" sz="2400" dirty="0" smtClean="0"/>
              <a:t>mapping.  Why? </a:t>
            </a:r>
            <a:endParaRPr lang="en-US" sz="2000" dirty="0"/>
          </a:p>
          <a:p>
            <a:pPr marL="914400" lvl="1" indent="-457200" fontAlgn="auto">
              <a:spcAft>
                <a:spcPts val="600"/>
              </a:spcAft>
              <a:defRPr/>
            </a:pPr>
            <a:r>
              <a:rPr lang="en-US" sz="2000" dirty="0" smtClean="0"/>
              <a:t>Statistical issues </a:t>
            </a:r>
            <a:r>
              <a:rPr lang="en-US" sz="2000" dirty="0"/>
              <a:t>drawing </a:t>
            </a:r>
            <a:r>
              <a:rPr lang="en-US" sz="2000" dirty="0" smtClean="0"/>
              <a:t>inference on abundance </a:t>
            </a:r>
            <a:r>
              <a:rPr lang="en-US" sz="2000" dirty="0"/>
              <a:t>from catch (non-standardized sampling, management restrictions on fishing locations</a:t>
            </a:r>
            <a:r>
              <a:rPr lang="en-US" sz="2000" dirty="0" smtClean="0"/>
              <a:t>)</a:t>
            </a:r>
          </a:p>
          <a:p>
            <a:pPr marL="914400" lvl="1" indent="-457200" fontAlgn="auto">
              <a:spcAft>
                <a:spcPts val="600"/>
              </a:spcAft>
              <a:defRPr/>
            </a:pPr>
            <a:r>
              <a:rPr lang="en-US" sz="2000" dirty="0"/>
              <a:t>Coarse resolution of fishery data collection </a:t>
            </a:r>
            <a:r>
              <a:rPr lang="en-US" sz="2000" dirty="0" smtClean="0"/>
              <a:t>units</a:t>
            </a:r>
            <a:endParaRPr lang="en-US" sz="2400" dirty="0" smtClean="0"/>
          </a:p>
          <a:p>
            <a:pPr eaLnBrk="1" fontAlgn="auto" hangingPunct="1">
              <a:spcAft>
                <a:spcPts val="600"/>
              </a:spcAft>
              <a:buFontTx/>
              <a:buChar char="•"/>
              <a:defRPr/>
            </a:pPr>
            <a:r>
              <a:rPr lang="en-US" sz="2400" dirty="0" smtClean="0"/>
              <a:t>Often fisheries data is available and economically relevant to spill impacts. Is it appropriate to consider as a </a:t>
            </a:r>
            <a:r>
              <a:rPr lang="en-US" sz="2400" dirty="0" err="1" smtClean="0"/>
              <a:t>soc</a:t>
            </a:r>
            <a:r>
              <a:rPr lang="en-US" sz="2400" dirty="0" smtClean="0"/>
              <a:t>/management layer?</a:t>
            </a:r>
          </a:p>
          <a:p>
            <a:pPr eaLnBrk="1" fontAlgn="auto" hangingPunct="1">
              <a:spcAft>
                <a:spcPts val="600"/>
              </a:spcAft>
              <a:buFontTx/>
              <a:buChar char="•"/>
              <a:defRPr/>
            </a:pPr>
            <a:r>
              <a:rPr lang="en-US" sz="2400" dirty="0" smtClean="0"/>
              <a:t>Should we expand on subsistence fisheries data?</a:t>
            </a:r>
          </a:p>
          <a:p>
            <a:pPr lvl="1" eaLnBrk="1" fontAlgn="auto" hangingPunct="1">
              <a:spcAft>
                <a:spcPts val="600"/>
              </a:spcAft>
              <a:defRPr/>
            </a:pPr>
            <a:r>
              <a:rPr lang="en-US" sz="2000" dirty="0" smtClean="0"/>
              <a:t>Typically shown only as a point location with limited attribute info</a:t>
            </a:r>
          </a:p>
          <a:p>
            <a:pPr lvl="1" eaLnBrk="1" fontAlgn="auto" hangingPunct="1">
              <a:spcAft>
                <a:spcPts val="600"/>
              </a:spcAft>
              <a:defRPr/>
            </a:pPr>
            <a:r>
              <a:rPr lang="en-US" sz="2000" dirty="0" smtClean="0"/>
              <a:t>More explicitly covered in other documents, etc. in Native communities</a:t>
            </a:r>
          </a:p>
        </p:txBody>
      </p:sp>
    </p:spTree>
  </p:cSld>
  <p:clrMapOvr>
    <a:masterClrMapping/>
  </p:clrMapOvr>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14636" y="1132115"/>
            <a:ext cx="6984751" cy="5396820"/>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pic>
      <p:grpSp>
        <p:nvGrpSpPr>
          <p:cNvPr id="83971" name="Group 1"/>
          <p:cNvGrpSpPr>
            <a:grpSpLocks/>
          </p:cNvGrpSpPr>
          <p:nvPr/>
        </p:nvGrpSpPr>
        <p:grpSpPr bwMode="auto">
          <a:xfrm>
            <a:off x="5327650" y="2438400"/>
            <a:ext cx="3579813" cy="4171950"/>
            <a:chOff x="5285908" y="2342630"/>
            <a:chExt cx="3580186" cy="4172881"/>
          </a:xfrm>
        </p:grpSpPr>
        <p:pic>
          <p:nvPicPr>
            <p:cNvPr id="83975"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85908" y="2342630"/>
              <a:ext cx="2126109" cy="41728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83976"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412017" y="2342630"/>
              <a:ext cx="1454077" cy="41728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000000"/>
                  </a:solidFill>
                  <a:miter lim="800000"/>
                  <a:headEnd/>
                  <a:tailEnd/>
                </a14:hiddenLine>
              </a:ext>
            </a:extLst>
          </p:spPr>
        </p:pic>
      </p:grpSp>
      <p:sp>
        <p:nvSpPr>
          <p:cNvPr id="3" name="Rectangle 2"/>
          <p:cNvSpPr/>
          <p:nvPr/>
        </p:nvSpPr>
        <p:spPr>
          <a:xfrm>
            <a:off x="5327650" y="2438400"/>
            <a:ext cx="3579813" cy="417195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p>
        </p:txBody>
      </p:sp>
      <p:cxnSp>
        <p:nvCxnSpPr>
          <p:cNvPr id="6" name="Straight Arrow Connector 5"/>
          <p:cNvCxnSpPr/>
          <p:nvPr/>
        </p:nvCxnSpPr>
        <p:spPr>
          <a:xfrm>
            <a:off x="4721225" y="2401888"/>
            <a:ext cx="565150" cy="73025"/>
          </a:xfrm>
          <a:prstGeom prst="straightConnector1">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83974" name="Title 4"/>
          <p:cNvSpPr>
            <a:spLocks noGrp="1"/>
          </p:cNvSpPr>
          <p:nvPr>
            <p:ph type="title"/>
          </p:nvPr>
        </p:nvSpPr>
        <p:spPr/>
        <p:txBody>
          <a:bodyPr/>
          <a:lstStyle/>
          <a:p>
            <a:r>
              <a:rPr lang="en-US" dirty="0" smtClean="0"/>
              <a:t>Fisheries data example</a:t>
            </a:r>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Title 1"/>
          <p:cNvSpPr>
            <a:spLocks noGrp="1"/>
          </p:cNvSpPr>
          <p:nvPr>
            <p:ph type="title"/>
          </p:nvPr>
        </p:nvSpPr>
        <p:spPr/>
        <p:txBody>
          <a:bodyPr/>
          <a:lstStyle/>
          <a:p>
            <a:r>
              <a:rPr lang="en-US" smtClean="0"/>
              <a:t>Challenges Faced</a:t>
            </a:r>
          </a:p>
        </p:txBody>
      </p:sp>
      <p:sp>
        <p:nvSpPr>
          <p:cNvPr id="84995" name="Content Placeholder 2"/>
          <p:cNvSpPr>
            <a:spLocks noGrp="1"/>
          </p:cNvSpPr>
          <p:nvPr>
            <p:ph type="body" sz="quarter" idx="10"/>
          </p:nvPr>
        </p:nvSpPr>
        <p:spPr>
          <a:xfrm>
            <a:off x="838200" y="1600199"/>
            <a:ext cx="7848600" cy="4822371"/>
          </a:xfrm>
        </p:spPr>
        <p:txBody>
          <a:bodyPr/>
          <a:lstStyle/>
          <a:p>
            <a:pPr eaLnBrk="1" hangingPunct="1">
              <a:defRPr/>
            </a:pPr>
            <a:r>
              <a:rPr lang="en-US" dirty="0" smtClean="0"/>
              <a:t>Other frequent issues/challenges:</a:t>
            </a:r>
          </a:p>
          <a:p>
            <a:pPr lvl="1" eaLnBrk="1" hangingPunct="1">
              <a:defRPr/>
            </a:pPr>
            <a:r>
              <a:rPr lang="en-US" sz="2400" dirty="0" smtClean="0"/>
              <a:t>How recent/correct are attributes and contact info? Varies by data set/agency; also a frequency of ESI update issue</a:t>
            </a:r>
          </a:p>
          <a:p>
            <a:pPr lvl="1" eaLnBrk="1" hangingPunct="1">
              <a:defRPr/>
            </a:pPr>
            <a:r>
              <a:rPr lang="en-US" sz="2400" dirty="0" smtClean="0"/>
              <a:t>Boundaries for individual holdings (particularly federal) may differ from boundaries found in statewide clearinghouse type data sets and need to be reviewed/corrected</a:t>
            </a:r>
          </a:p>
          <a:p>
            <a:pPr lvl="1" eaLnBrk="1" hangingPunct="1">
              <a:defRPr/>
            </a:pPr>
            <a:r>
              <a:rPr lang="en-US" sz="2400" dirty="0" smtClean="0"/>
              <a:t>How should we handle coincident boundaries that aren’t identical (slivers)?</a:t>
            </a:r>
          </a:p>
          <a:p>
            <a:pPr marL="457200" lvl="1" indent="0">
              <a:buFont typeface="Arial" charset="0"/>
              <a:buNone/>
              <a:defRPr/>
            </a:pPr>
            <a:endParaRPr lang="en-US" dirty="0" smtClean="0"/>
          </a:p>
        </p:txBody>
      </p:sp>
    </p:spTree>
    <p:extLst>
      <p:ext uri="{BB962C8B-B14F-4D97-AF65-F5344CB8AC3E}">
        <p14:creationId xmlns:p14="http://schemas.microsoft.com/office/powerpoint/2010/main" val="104974318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5"/>
          <p:cNvSpPr>
            <a:spLocks noGrp="1" noChangeArrowheads="1"/>
          </p:cNvSpPr>
          <p:nvPr>
            <p:ph type="title"/>
          </p:nvPr>
        </p:nvSpPr>
        <p:spPr>
          <a:xfrm>
            <a:off x="762000" y="274638"/>
            <a:ext cx="7921625" cy="1020762"/>
          </a:xfrm>
          <a:noFill/>
        </p:spPr>
        <p:txBody>
          <a:bodyPr lIns="90487" tIns="44450" rIns="90487" bIns="44450"/>
          <a:lstStyle/>
          <a:p>
            <a:pPr eaLnBrk="1" hangingPunct="1"/>
            <a:r>
              <a:rPr lang="en-US" dirty="0" smtClean="0"/>
              <a:t>Data Providers</a:t>
            </a:r>
          </a:p>
        </p:txBody>
      </p:sp>
      <p:sp>
        <p:nvSpPr>
          <p:cNvPr id="22531" name="Rectangle 6"/>
          <p:cNvSpPr>
            <a:spLocks noGrp="1" noChangeArrowheads="1"/>
          </p:cNvSpPr>
          <p:nvPr>
            <p:ph idx="1"/>
          </p:nvPr>
        </p:nvSpPr>
        <p:spPr>
          <a:xfrm>
            <a:off x="762000" y="1600200"/>
            <a:ext cx="7924800" cy="5029200"/>
          </a:xfrm>
        </p:spPr>
        <p:txBody>
          <a:bodyPr lIns="90487" tIns="44450" rIns="90487" bIns="44450"/>
          <a:lstStyle/>
          <a:p>
            <a:pPr eaLnBrk="1" hangingPunct="1"/>
            <a:r>
              <a:rPr lang="en-US" sz="2400" dirty="0" smtClean="0"/>
              <a:t>Look to strong State or Federal lead for list of contacts </a:t>
            </a:r>
          </a:p>
          <a:p>
            <a:pPr eaLnBrk="1" hangingPunct="1"/>
            <a:r>
              <a:rPr lang="en-US" sz="2400" dirty="0" smtClean="0"/>
              <a:t>NC Example: </a:t>
            </a:r>
          </a:p>
          <a:p>
            <a:pPr lvl="1" eaLnBrk="1" hangingPunct="1"/>
            <a:r>
              <a:rPr lang="en-US" sz="2000" dirty="0" smtClean="0"/>
              <a:t>14 data collection workshops throughout the state</a:t>
            </a:r>
          </a:p>
          <a:p>
            <a:pPr lvl="1" eaLnBrk="1" hangingPunct="1"/>
            <a:r>
              <a:rPr lang="en-US" sz="2000" dirty="0" smtClean="0"/>
              <a:t>5 primary State/Fed agencies; 13+ total agencies/organizations</a:t>
            </a:r>
          </a:p>
          <a:p>
            <a:pPr eaLnBrk="1" hangingPunct="1"/>
            <a:r>
              <a:rPr lang="en-US" sz="2400" dirty="0" smtClean="0"/>
              <a:t>Critical to find data </a:t>
            </a:r>
            <a:r>
              <a:rPr lang="en-US" sz="2400" u="sng" dirty="0" smtClean="0"/>
              <a:t>providers and generators</a:t>
            </a:r>
            <a:r>
              <a:rPr lang="en-US" sz="2400" dirty="0" smtClean="0"/>
              <a:t> (not consumers or holders of other people’s data)</a:t>
            </a:r>
            <a:endParaRPr lang="en-US" sz="2400" u="sng" dirty="0" smtClean="0"/>
          </a:p>
          <a:p>
            <a:pPr lvl="1" eaLnBrk="1" hangingPunct="1"/>
            <a:r>
              <a:rPr lang="en-US" sz="2000" dirty="0" smtClean="0"/>
              <a:t>Field biologists with significant local knowledge (dirty boots!)</a:t>
            </a:r>
          </a:p>
          <a:p>
            <a:pPr lvl="1" eaLnBrk="1" hangingPunct="1"/>
            <a:r>
              <a:rPr lang="en-US" sz="2000" dirty="0" smtClean="0"/>
              <a:t>Also important to include management level staff for buy-in</a:t>
            </a:r>
          </a:p>
          <a:p>
            <a:pPr lvl="1" eaLnBrk="1" hangingPunct="1"/>
            <a:r>
              <a:rPr lang="en-US" sz="2000" dirty="0" smtClean="0"/>
              <a:t>Scientists who created the digital data or worked closely with GIS dept.</a:t>
            </a:r>
          </a:p>
          <a:p>
            <a:pPr lvl="1" eaLnBrk="1" hangingPunct="1"/>
            <a:r>
              <a:rPr lang="en-US" sz="2000" dirty="0" smtClean="0"/>
              <a:t>GIS Clearinghouse websites are rarely useful, or only for </a:t>
            </a:r>
            <a:r>
              <a:rPr lang="en-US" sz="2000" dirty="0" err="1" smtClean="0"/>
              <a:t>soc</a:t>
            </a:r>
            <a:r>
              <a:rPr lang="en-US" sz="2000" dirty="0" smtClean="0"/>
              <a:t>/</a:t>
            </a:r>
            <a:r>
              <a:rPr lang="en-US" sz="2000" dirty="0" err="1" smtClean="0"/>
              <a:t>mgmt</a:t>
            </a:r>
            <a:r>
              <a:rPr lang="en-US" sz="2000" dirty="0" smtClean="0"/>
              <a:t> data</a:t>
            </a:r>
          </a:p>
          <a:p>
            <a:pPr eaLnBrk="1" hangingPunct="1"/>
            <a:r>
              <a:rPr lang="en-US" sz="2400" dirty="0" smtClean="0"/>
              <a:t>Challenge: We get ignored…A LOT. </a:t>
            </a:r>
          </a:p>
          <a:p>
            <a:pPr marL="1200150" lvl="2" indent="-342900" eaLnBrk="1" hangingPunct="1"/>
            <a:endParaRPr lang="en-US" sz="2000" dirty="0" smtClean="0"/>
          </a:p>
        </p:txBody>
      </p:sp>
    </p:spTree>
  </p:cSld>
  <p:clrMapOvr>
    <a:masterClrMapping/>
  </p:clrMapOvr>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Title 1"/>
          <p:cNvSpPr>
            <a:spLocks noGrp="1"/>
          </p:cNvSpPr>
          <p:nvPr>
            <p:ph type="title"/>
          </p:nvPr>
        </p:nvSpPr>
        <p:spPr/>
        <p:txBody>
          <a:bodyPr/>
          <a:lstStyle/>
          <a:p>
            <a:r>
              <a:rPr lang="en-US" smtClean="0"/>
              <a:t>Management boundaries</a:t>
            </a:r>
          </a:p>
        </p:txBody>
      </p:sp>
      <p:pic>
        <p:nvPicPr>
          <p:cNvPr id="84995"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21614" y="1156425"/>
            <a:ext cx="7100772" cy="5486400"/>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21613" y="1160237"/>
            <a:ext cx="7100771" cy="5486400"/>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pic>
      <p:cxnSp>
        <p:nvCxnSpPr>
          <p:cNvPr id="3" name="Straight Arrow Connector 2"/>
          <p:cNvCxnSpPr/>
          <p:nvPr/>
        </p:nvCxnSpPr>
        <p:spPr>
          <a:xfrm>
            <a:off x="5533231" y="5135336"/>
            <a:ext cx="700087" cy="0"/>
          </a:xfrm>
          <a:prstGeom prst="straightConnector1">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p:nvPr/>
        </p:nvCxnSpPr>
        <p:spPr>
          <a:xfrm>
            <a:off x="5533231" y="5352824"/>
            <a:ext cx="700087" cy="0"/>
          </a:xfrm>
          <a:prstGeom prst="straightConnector1">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86021" name="TextBox 4"/>
          <p:cNvSpPr txBox="1">
            <a:spLocks noChangeArrowheads="1"/>
          </p:cNvSpPr>
          <p:nvPr/>
        </p:nvSpPr>
        <p:spPr bwMode="auto">
          <a:xfrm>
            <a:off x="3610768" y="5062311"/>
            <a:ext cx="1922463" cy="400050"/>
          </a:xfrm>
          <a:prstGeom prst="rect">
            <a:avLst/>
          </a:prstGeom>
          <a:noFill/>
          <a:ln w="2857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sz="2800">
                <a:solidFill>
                  <a:schemeClr val="tx1"/>
                </a:solidFill>
                <a:latin typeface="Times" charset="0"/>
              </a:defRPr>
            </a:lvl1pPr>
            <a:lvl2pPr marL="742950" indent="-285750">
              <a:defRPr sz="2800">
                <a:solidFill>
                  <a:schemeClr val="tx1"/>
                </a:solidFill>
                <a:latin typeface="Times" charset="0"/>
              </a:defRPr>
            </a:lvl2pPr>
            <a:lvl3pPr marL="1143000" indent="-228600">
              <a:defRPr sz="2800">
                <a:solidFill>
                  <a:schemeClr val="tx1"/>
                </a:solidFill>
                <a:latin typeface="Times" charset="0"/>
              </a:defRPr>
            </a:lvl3pPr>
            <a:lvl4pPr marL="1600200" indent="-228600">
              <a:defRPr sz="2800">
                <a:solidFill>
                  <a:schemeClr val="tx1"/>
                </a:solidFill>
                <a:latin typeface="Times" charset="0"/>
              </a:defRPr>
            </a:lvl4pPr>
            <a:lvl5pPr marL="2057400" indent="-228600">
              <a:defRPr sz="2800">
                <a:solidFill>
                  <a:schemeClr val="tx1"/>
                </a:solidFill>
                <a:latin typeface="Times" charset="0"/>
              </a:defRPr>
            </a:lvl5pPr>
            <a:lvl6pPr marL="2514600" indent="-228600" algn="ctr" eaLnBrk="0" fontAlgn="base" hangingPunct="0">
              <a:spcBef>
                <a:spcPct val="0"/>
              </a:spcBef>
              <a:spcAft>
                <a:spcPct val="0"/>
              </a:spcAft>
              <a:defRPr sz="2800">
                <a:solidFill>
                  <a:schemeClr val="tx1"/>
                </a:solidFill>
                <a:latin typeface="Times" charset="0"/>
              </a:defRPr>
            </a:lvl6pPr>
            <a:lvl7pPr marL="2971800" indent="-228600" algn="ctr" eaLnBrk="0" fontAlgn="base" hangingPunct="0">
              <a:spcBef>
                <a:spcPct val="0"/>
              </a:spcBef>
              <a:spcAft>
                <a:spcPct val="0"/>
              </a:spcAft>
              <a:defRPr sz="2800">
                <a:solidFill>
                  <a:schemeClr val="tx1"/>
                </a:solidFill>
                <a:latin typeface="Times" charset="0"/>
              </a:defRPr>
            </a:lvl7pPr>
            <a:lvl8pPr marL="3429000" indent="-228600" algn="ctr" eaLnBrk="0" fontAlgn="base" hangingPunct="0">
              <a:spcBef>
                <a:spcPct val="0"/>
              </a:spcBef>
              <a:spcAft>
                <a:spcPct val="0"/>
              </a:spcAft>
              <a:defRPr sz="2800">
                <a:solidFill>
                  <a:schemeClr val="tx1"/>
                </a:solidFill>
                <a:latin typeface="Times" charset="0"/>
              </a:defRPr>
            </a:lvl8pPr>
            <a:lvl9pPr marL="3886200" indent="-228600" algn="ctr" eaLnBrk="0" fontAlgn="base" hangingPunct="0">
              <a:spcBef>
                <a:spcPct val="0"/>
              </a:spcBef>
              <a:spcAft>
                <a:spcPct val="0"/>
              </a:spcAft>
              <a:defRPr sz="2800">
                <a:solidFill>
                  <a:schemeClr val="tx1"/>
                </a:solidFill>
                <a:latin typeface="Times" charset="0"/>
              </a:defRPr>
            </a:lvl9pPr>
          </a:lstStyle>
          <a:p>
            <a:r>
              <a:rPr lang="en-US" sz="2000" dirty="0">
                <a:solidFill>
                  <a:schemeClr val="bg1"/>
                </a:solidFill>
                <a:latin typeface="Arial" charset="0"/>
                <a:cs typeface="Arial" charset="0"/>
              </a:rPr>
              <a:t>State managed</a:t>
            </a:r>
          </a:p>
        </p:txBody>
      </p:sp>
      <p:sp>
        <p:nvSpPr>
          <p:cNvPr id="86022" name="Title 1"/>
          <p:cNvSpPr>
            <a:spLocks noGrp="1"/>
          </p:cNvSpPr>
          <p:nvPr>
            <p:ph type="title"/>
          </p:nvPr>
        </p:nvSpPr>
        <p:spPr/>
        <p:txBody>
          <a:bodyPr/>
          <a:lstStyle/>
          <a:p>
            <a:r>
              <a:rPr lang="en-US" dirty="0" smtClean="0"/>
              <a:t>Management boundaries</a:t>
            </a:r>
          </a:p>
        </p:txBody>
      </p:sp>
      <p:sp>
        <p:nvSpPr>
          <p:cNvPr id="86023" name="TextBox 4"/>
          <p:cNvSpPr txBox="1">
            <a:spLocks noChangeArrowheads="1"/>
          </p:cNvSpPr>
          <p:nvPr/>
        </p:nvSpPr>
        <p:spPr bwMode="auto">
          <a:xfrm>
            <a:off x="3382168" y="5567363"/>
            <a:ext cx="2379663" cy="400050"/>
          </a:xfrm>
          <a:prstGeom prst="rect">
            <a:avLst/>
          </a:prstGeom>
          <a:noFill/>
          <a:ln w="2857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sz="2800">
                <a:solidFill>
                  <a:schemeClr val="tx1"/>
                </a:solidFill>
                <a:latin typeface="Times" charset="0"/>
              </a:defRPr>
            </a:lvl1pPr>
            <a:lvl2pPr marL="742950" indent="-285750">
              <a:defRPr sz="2800">
                <a:solidFill>
                  <a:schemeClr val="tx1"/>
                </a:solidFill>
                <a:latin typeface="Times" charset="0"/>
              </a:defRPr>
            </a:lvl2pPr>
            <a:lvl3pPr marL="1143000" indent="-228600">
              <a:defRPr sz="2800">
                <a:solidFill>
                  <a:schemeClr val="tx1"/>
                </a:solidFill>
                <a:latin typeface="Times" charset="0"/>
              </a:defRPr>
            </a:lvl3pPr>
            <a:lvl4pPr marL="1600200" indent="-228600">
              <a:defRPr sz="2800">
                <a:solidFill>
                  <a:schemeClr val="tx1"/>
                </a:solidFill>
                <a:latin typeface="Times" charset="0"/>
              </a:defRPr>
            </a:lvl4pPr>
            <a:lvl5pPr marL="2057400" indent="-228600">
              <a:defRPr sz="2800">
                <a:solidFill>
                  <a:schemeClr val="tx1"/>
                </a:solidFill>
                <a:latin typeface="Times" charset="0"/>
              </a:defRPr>
            </a:lvl5pPr>
            <a:lvl6pPr marL="2514600" indent="-228600" algn="ctr" eaLnBrk="0" fontAlgn="base" hangingPunct="0">
              <a:spcBef>
                <a:spcPct val="0"/>
              </a:spcBef>
              <a:spcAft>
                <a:spcPct val="0"/>
              </a:spcAft>
              <a:defRPr sz="2800">
                <a:solidFill>
                  <a:schemeClr val="tx1"/>
                </a:solidFill>
                <a:latin typeface="Times" charset="0"/>
              </a:defRPr>
            </a:lvl6pPr>
            <a:lvl7pPr marL="2971800" indent="-228600" algn="ctr" eaLnBrk="0" fontAlgn="base" hangingPunct="0">
              <a:spcBef>
                <a:spcPct val="0"/>
              </a:spcBef>
              <a:spcAft>
                <a:spcPct val="0"/>
              </a:spcAft>
              <a:defRPr sz="2800">
                <a:solidFill>
                  <a:schemeClr val="tx1"/>
                </a:solidFill>
                <a:latin typeface="Times" charset="0"/>
              </a:defRPr>
            </a:lvl7pPr>
            <a:lvl8pPr marL="3429000" indent="-228600" algn="ctr" eaLnBrk="0" fontAlgn="base" hangingPunct="0">
              <a:spcBef>
                <a:spcPct val="0"/>
              </a:spcBef>
              <a:spcAft>
                <a:spcPct val="0"/>
              </a:spcAft>
              <a:defRPr sz="2800">
                <a:solidFill>
                  <a:schemeClr val="tx1"/>
                </a:solidFill>
                <a:latin typeface="Times" charset="0"/>
              </a:defRPr>
            </a:lvl8pPr>
            <a:lvl9pPr marL="3886200" indent="-228600" algn="ctr" eaLnBrk="0" fontAlgn="base" hangingPunct="0">
              <a:spcBef>
                <a:spcPct val="0"/>
              </a:spcBef>
              <a:spcAft>
                <a:spcPct val="0"/>
              </a:spcAft>
              <a:defRPr sz="2800">
                <a:solidFill>
                  <a:schemeClr val="tx1"/>
                </a:solidFill>
                <a:latin typeface="Times" charset="0"/>
              </a:defRPr>
            </a:lvl9pPr>
          </a:lstStyle>
          <a:p>
            <a:r>
              <a:rPr lang="en-US" sz="2000" dirty="0">
                <a:solidFill>
                  <a:schemeClr val="bg1"/>
                </a:solidFill>
                <a:latin typeface="Arial" charset="0"/>
                <a:cs typeface="Arial" charset="0"/>
              </a:rPr>
              <a:t>Federally managed</a:t>
            </a:r>
          </a:p>
        </p:txBody>
      </p:sp>
      <p:cxnSp>
        <p:nvCxnSpPr>
          <p:cNvPr id="11" name="Straight Arrow Connector 10"/>
          <p:cNvCxnSpPr/>
          <p:nvPr/>
        </p:nvCxnSpPr>
        <p:spPr>
          <a:xfrm>
            <a:off x="5761831" y="5681663"/>
            <a:ext cx="471487" cy="0"/>
          </a:xfrm>
          <a:prstGeom prst="straightConnector1">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5761831" y="5881688"/>
            <a:ext cx="471487" cy="0"/>
          </a:xfrm>
          <a:prstGeom prst="straightConnector1">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Title 1"/>
          <p:cNvSpPr>
            <a:spLocks noGrp="1"/>
          </p:cNvSpPr>
          <p:nvPr>
            <p:ph type="title"/>
          </p:nvPr>
        </p:nvSpPr>
        <p:spPr/>
        <p:txBody>
          <a:bodyPr/>
          <a:lstStyle/>
          <a:p>
            <a:r>
              <a:rPr lang="en-US" dirty="0" smtClean="0"/>
              <a:t>Questions for Group Discussion</a:t>
            </a:r>
          </a:p>
        </p:txBody>
      </p:sp>
      <p:sp>
        <p:nvSpPr>
          <p:cNvPr id="84995" name="Content Placeholder 2"/>
          <p:cNvSpPr>
            <a:spLocks noGrp="1"/>
          </p:cNvSpPr>
          <p:nvPr>
            <p:ph idx="1"/>
          </p:nvPr>
        </p:nvSpPr>
        <p:spPr/>
        <p:txBody>
          <a:bodyPr/>
          <a:lstStyle/>
          <a:p>
            <a:pPr marL="514350" indent="-514350">
              <a:buFont typeface="+mj-lt"/>
              <a:buAutoNum type="arabicPeriod"/>
              <a:defRPr/>
            </a:pPr>
            <a:r>
              <a:rPr lang="en-US" sz="2800" dirty="0" smtClean="0"/>
              <a:t>H-U poster: place dots on types that you use or think are useful. Discussion </a:t>
            </a:r>
            <a:r>
              <a:rPr lang="en-US" sz="2800" smtClean="0"/>
              <a:t>on collation of dots.</a:t>
            </a:r>
            <a:endParaRPr lang="en-US" sz="2800" dirty="0" smtClean="0"/>
          </a:p>
          <a:p>
            <a:pPr marL="514350" indent="-514350">
              <a:buFont typeface="+mj-lt"/>
              <a:buAutoNum type="arabicPeriod"/>
              <a:defRPr/>
            </a:pPr>
            <a:r>
              <a:rPr lang="en-US" sz="2800" dirty="0" smtClean="0"/>
              <a:t>Do you have other suggested sources for a particular H-U layer?</a:t>
            </a:r>
          </a:p>
          <a:p>
            <a:pPr marL="514350" indent="-514350">
              <a:buFont typeface="+mj-lt"/>
              <a:buAutoNum type="arabicPeriod"/>
              <a:defRPr/>
            </a:pPr>
            <a:r>
              <a:rPr lang="en-US" sz="2800" dirty="0" smtClean="0"/>
              <a:t>What is a H-U layer that belongs in Area Plan, not the ESI?</a:t>
            </a:r>
          </a:p>
          <a:p>
            <a:pPr marL="514350" indent="-514350">
              <a:buFont typeface="+mj-lt"/>
              <a:buAutoNum type="arabicPeriod"/>
              <a:defRPr/>
            </a:pPr>
            <a:r>
              <a:rPr lang="en-US" sz="2800" dirty="0" smtClean="0"/>
              <a:t>What H-U layer should be added?</a:t>
            </a:r>
          </a:p>
          <a:p>
            <a:pPr marL="514350" indent="-514350">
              <a:buFont typeface="+mj-lt"/>
              <a:buAutoNum type="arabicPeriod"/>
              <a:defRPr/>
            </a:pPr>
            <a:r>
              <a:rPr lang="en-US" sz="2800" dirty="0" smtClean="0"/>
              <a:t>What H-U attributes that should be modified or added?</a:t>
            </a:r>
            <a:endParaRPr lang="en-US" dirty="0" smtClean="0"/>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Title 1"/>
          <p:cNvSpPr>
            <a:spLocks noGrp="1"/>
          </p:cNvSpPr>
          <p:nvPr>
            <p:ph type="title"/>
          </p:nvPr>
        </p:nvSpPr>
        <p:spPr/>
        <p:txBody>
          <a:bodyPr/>
          <a:lstStyle/>
          <a:p>
            <a:r>
              <a:rPr lang="en-US" dirty="0" smtClean="0"/>
              <a:t>Questions for Group Discussion</a:t>
            </a:r>
          </a:p>
        </p:txBody>
      </p:sp>
      <p:sp>
        <p:nvSpPr>
          <p:cNvPr id="84995" name="Content Placeholder 2"/>
          <p:cNvSpPr>
            <a:spLocks noGrp="1"/>
          </p:cNvSpPr>
          <p:nvPr>
            <p:ph idx="1"/>
          </p:nvPr>
        </p:nvSpPr>
        <p:spPr/>
        <p:txBody>
          <a:bodyPr/>
          <a:lstStyle/>
          <a:p>
            <a:pPr marL="0" indent="0">
              <a:buNone/>
              <a:defRPr/>
            </a:pPr>
            <a:r>
              <a:rPr lang="en-US" sz="2800" dirty="0" smtClean="0">
                <a:solidFill>
                  <a:srgbClr val="FFE100"/>
                </a:solidFill>
              </a:rPr>
              <a:t>6. </a:t>
            </a:r>
            <a:r>
              <a:rPr lang="en-US" sz="2800" dirty="0" smtClean="0"/>
              <a:t>What do you find to be negative about the H-U data    in the ESI?</a:t>
            </a:r>
          </a:p>
          <a:p>
            <a:pPr marL="514350" indent="-514350">
              <a:buFont typeface="+mj-lt"/>
              <a:buAutoNum type="arabicPeriod" startAt="7"/>
              <a:defRPr/>
            </a:pPr>
            <a:r>
              <a:rPr lang="en-US" sz="2800" dirty="0" smtClean="0"/>
              <a:t>What do you find to be positive about the H-U data in the ESI?</a:t>
            </a:r>
          </a:p>
          <a:p>
            <a:pPr marL="457200" lvl="1" indent="0">
              <a:buFont typeface="Arial" charset="0"/>
              <a:buNone/>
              <a:defRPr/>
            </a:pPr>
            <a:endParaRPr lang="en-US" dirty="0" smtClean="0"/>
          </a:p>
        </p:txBody>
      </p:sp>
    </p:spTree>
    <p:extLst>
      <p:ext uri="{BB962C8B-B14F-4D97-AF65-F5344CB8AC3E}">
        <p14:creationId xmlns:p14="http://schemas.microsoft.com/office/powerpoint/2010/main" val="2916028911"/>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Title 1"/>
          <p:cNvSpPr>
            <a:spLocks noGrp="1"/>
          </p:cNvSpPr>
          <p:nvPr>
            <p:ph type="title"/>
          </p:nvPr>
        </p:nvSpPr>
        <p:spPr/>
        <p:txBody>
          <a:bodyPr/>
          <a:lstStyle/>
          <a:p>
            <a:r>
              <a:rPr lang="en-US" dirty="0" smtClean="0"/>
              <a:t>Discussion Topics </a:t>
            </a:r>
          </a:p>
        </p:txBody>
      </p:sp>
      <p:sp>
        <p:nvSpPr>
          <p:cNvPr id="84995" name="Content Placeholder 2"/>
          <p:cNvSpPr>
            <a:spLocks noGrp="1"/>
          </p:cNvSpPr>
          <p:nvPr>
            <p:ph idx="1"/>
          </p:nvPr>
        </p:nvSpPr>
        <p:spPr/>
        <p:txBody>
          <a:bodyPr/>
          <a:lstStyle/>
          <a:p>
            <a:pPr marL="514350" indent="-514350">
              <a:buFont typeface="+mj-lt"/>
              <a:buAutoNum type="arabicPeriod"/>
              <a:defRPr/>
            </a:pPr>
            <a:r>
              <a:rPr lang="en-US" sz="2800" dirty="0" smtClean="0"/>
              <a:t>Concern: </a:t>
            </a:r>
            <a:r>
              <a:rPr lang="en-US" sz="2800" dirty="0" err="1" smtClean="0"/>
              <a:t>Soc</a:t>
            </a:r>
            <a:r>
              <a:rPr lang="en-US" sz="2800" dirty="0" smtClean="0"/>
              <a:t> and </a:t>
            </a:r>
            <a:r>
              <a:rPr lang="en-US" sz="2800" dirty="0" err="1" smtClean="0"/>
              <a:t>Mgmt</a:t>
            </a:r>
            <a:r>
              <a:rPr lang="en-US" sz="2800" dirty="0" smtClean="0"/>
              <a:t> layers tend to receive the least attention of all of the ESI features. How could these be improved/expanded in general, or do they need to be?</a:t>
            </a:r>
          </a:p>
          <a:p>
            <a:pPr marL="514350" indent="-514350">
              <a:buFont typeface="+mj-lt"/>
              <a:buAutoNum type="arabicPeriod"/>
              <a:defRPr/>
            </a:pPr>
            <a:r>
              <a:rPr lang="en-US" sz="2800" dirty="0" smtClean="0"/>
              <a:t>From </a:t>
            </a:r>
            <a:r>
              <a:rPr lang="en-US" sz="2800" dirty="0"/>
              <a:t>the slide displaying all of the </a:t>
            </a:r>
            <a:r>
              <a:rPr lang="en-US" sz="2800" dirty="0" err="1"/>
              <a:t>soc</a:t>
            </a:r>
            <a:r>
              <a:rPr lang="en-US" sz="2800" dirty="0"/>
              <a:t>/</a:t>
            </a:r>
            <a:r>
              <a:rPr lang="en-US" sz="2800" dirty="0" err="1"/>
              <a:t>mgmt</a:t>
            </a:r>
            <a:r>
              <a:rPr lang="en-US" sz="2800" dirty="0"/>
              <a:t> type icons, are there types you want to exclude? Are there additional layers you are interested in? </a:t>
            </a:r>
          </a:p>
          <a:p>
            <a:pPr lvl="1">
              <a:defRPr/>
            </a:pPr>
            <a:r>
              <a:rPr lang="en-US" sz="2400" dirty="0"/>
              <a:t>Commercial fisheries with additional info</a:t>
            </a:r>
          </a:p>
          <a:p>
            <a:pPr lvl="1">
              <a:defRPr/>
            </a:pPr>
            <a:r>
              <a:rPr lang="en-US" sz="2400" dirty="0"/>
              <a:t>Resorts/hotels, other</a:t>
            </a:r>
          </a:p>
          <a:p>
            <a:pPr lvl="1">
              <a:defRPr/>
            </a:pPr>
            <a:endParaRPr lang="en-US" dirty="0" smtClean="0"/>
          </a:p>
          <a:p>
            <a:pPr marL="457200" lvl="1" indent="0">
              <a:buFont typeface="Arial" charset="0"/>
              <a:buNone/>
              <a:defRPr/>
            </a:pPr>
            <a:endParaRPr lang="en-US" dirty="0" smtClean="0"/>
          </a:p>
        </p:txBody>
      </p:sp>
    </p:spTree>
    <p:extLst>
      <p:ext uri="{BB962C8B-B14F-4D97-AF65-F5344CB8AC3E}">
        <p14:creationId xmlns:p14="http://schemas.microsoft.com/office/powerpoint/2010/main" val="2745491055"/>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Title 1"/>
          <p:cNvSpPr>
            <a:spLocks noGrp="1"/>
          </p:cNvSpPr>
          <p:nvPr>
            <p:ph type="title"/>
          </p:nvPr>
        </p:nvSpPr>
        <p:spPr/>
        <p:txBody>
          <a:bodyPr/>
          <a:lstStyle/>
          <a:p>
            <a:r>
              <a:rPr lang="en-US" smtClean="0"/>
              <a:t>Discussion Topics </a:t>
            </a:r>
          </a:p>
        </p:txBody>
      </p:sp>
      <p:sp>
        <p:nvSpPr>
          <p:cNvPr id="84995" name="Content Placeholder 2"/>
          <p:cNvSpPr>
            <a:spLocks noGrp="1"/>
          </p:cNvSpPr>
          <p:nvPr>
            <p:ph idx="1"/>
          </p:nvPr>
        </p:nvSpPr>
        <p:spPr/>
        <p:txBody>
          <a:bodyPr/>
          <a:lstStyle/>
          <a:p>
            <a:pPr marL="514350" indent="-514350">
              <a:buFont typeface="+mj-lt"/>
              <a:buAutoNum type="arabicPeriod" startAt="3"/>
              <a:defRPr/>
            </a:pPr>
            <a:r>
              <a:rPr lang="en-US" sz="2800" dirty="0" smtClean="0"/>
              <a:t>What </a:t>
            </a:r>
            <a:r>
              <a:rPr lang="en-US" sz="2800" dirty="0"/>
              <a:t>types of </a:t>
            </a:r>
            <a:r>
              <a:rPr lang="en-US" sz="2800" dirty="0" err="1"/>
              <a:t>mgmt</a:t>
            </a:r>
            <a:r>
              <a:rPr lang="en-US" sz="2800" dirty="0"/>
              <a:t> layers are appropriate to map: fed/state/more local?</a:t>
            </a:r>
          </a:p>
          <a:p>
            <a:pPr marL="514350" indent="-514350">
              <a:buFont typeface="+mj-lt"/>
              <a:buAutoNum type="arabicPeriod" startAt="3"/>
              <a:defRPr/>
            </a:pPr>
            <a:r>
              <a:rPr lang="en-US" sz="2800" dirty="0" smtClean="0"/>
              <a:t>Are archaeological sites </a:t>
            </a:r>
            <a:r>
              <a:rPr lang="en-US" sz="2800" dirty="0"/>
              <a:t>handled adequately in the </a:t>
            </a:r>
            <a:r>
              <a:rPr lang="en-US" sz="2800" dirty="0" smtClean="0"/>
              <a:t>ESI, since we are often unable to map these at all or with much detail due to sensitivity? Other sources that are used for this info? </a:t>
            </a:r>
          </a:p>
          <a:p>
            <a:pPr marL="514350" indent="-514350">
              <a:buFont typeface="+mj-lt"/>
              <a:buAutoNum type="arabicPeriod" startAt="3"/>
              <a:defRPr/>
            </a:pPr>
            <a:r>
              <a:rPr lang="en-US" sz="2800" dirty="0" smtClean="0"/>
              <a:t>Is there interest if having place names/a </a:t>
            </a:r>
            <a:r>
              <a:rPr lang="en-US" sz="2800" dirty="0" err="1" smtClean="0"/>
              <a:t>gazeteer</a:t>
            </a:r>
            <a:r>
              <a:rPr lang="en-US" sz="2800" dirty="0" smtClean="0"/>
              <a:t> layer added to digital data? Sources? </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5"/>
          <p:cNvSpPr>
            <a:spLocks noGrp="1" noChangeArrowheads="1"/>
          </p:cNvSpPr>
          <p:nvPr>
            <p:ph type="title"/>
          </p:nvPr>
        </p:nvSpPr>
        <p:spPr>
          <a:noFill/>
        </p:spPr>
        <p:txBody>
          <a:bodyPr lIns="90487" tIns="44450" rIns="90487" bIns="44450"/>
          <a:lstStyle/>
          <a:p>
            <a:pPr eaLnBrk="1" hangingPunct="1"/>
            <a:r>
              <a:rPr lang="en-US" dirty="0" smtClean="0"/>
              <a:t>Meeting Structure: </a:t>
            </a:r>
            <a:br>
              <a:rPr lang="en-US" dirty="0" smtClean="0"/>
            </a:br>
            <a:r>
              <a:rPr lang="en-US" dirty="0" smtClean="0"/>
              <a:t>Week of Regional Workshops</a:t>
            </a:r>
          </a:p>
        </p:txBody>
      </p:sp>
      <p:sp>
        <p:nvSpPr>
          <p:cNvPr id="37891" name="Rectangle 6"/>
          <p:cNvSpPr>
            <a:spLocks noGrp="1" noChangeArrowheads="1"/>
          </p:cNvSpPr>
          <p:nvPr>
            <p:ph type="body" sz="quarter" idx="10"/>
          </p:nvPr>
        </p:nvSpPr>
        <p:spPr>
          <a:xfrm>
            <a:off x="838200" y="1981200"/>
            <a:ext cx="7848600" cy="4659086"/>
          </a:xfrm>
        </p:spPr>
        <p:txBody>
          <a:bodyPr lIns="90487" tIns="44450" rIns="90487" bIns="44450" rtlCol="0">
            <a:normAutofit fontScale="92500" lnSpcReduction="10000"/>
          </a:bodyPr>
          <a:lstStyle/>
          <a:p>
            <a:pPr eaLnBrk="1" fontAlgn="auto" hangingPunct="1">
              <a:spcAft>
                <a:spcPts val="600"/>
              </a:spcAft>
              <a:defRPr/>
            </a:pPr>
            <a:r>
              <a:rPr lang="en-US" sz="2800" dirty="0" smtClean="0"/>
              <a:t>Informal and conversational around a table in small groups where everyone contributes</a:t>
            </a:r>
          </a:p>
          <a:p>
            <a:pPr eaLnBrk="1" fontAlgn="auto" hangingPunct="1">
              <a:spcAft>
                <a:spcPts val="600"/>
              </a:spcAft>
              <a:defRPr/>
            </a:pPr>
            <a:r>
              <a:rPr lang="en-US" sz="2800" dirty="0" smtClean="0"/>
              <a:t>Can project previous version of ESI maps via overhead or </a:t>
            </a:r>
            <a:r>
              <a:rPr lang="en-US" sz="2800" dirty="0" err="1" smtClean="0"/>
              <a:t>ArcMap</a:t>
            </a:r>
            <a:r>
              <a:rPr lang="en-US" sz="2800" dirty="0" smtClean="0"/>
              <a:t> project </a:t>
            </a:r>
            <a:r>
              <a:rPr lang="en-US" sz="2800" dirty="0"/>
              <a:t>for discussion </a:t>
            </a:r>
            <a:endParaRPr lang="en-US" sz="2800" dirty="0" smtClean="0"/>
          </a:p>
          <a:p>
            <a:pPr eaLnBrk="1" fontAlgn="auto" hangingPunct="1">
              <a:spcAft>
                <a:spcPts val="600"/>
              </a:spcAft>
              <a:defRPr/>
            </a:pPr>
            <a:r>
              <a:rPr lang="en-US" sz="2800" dirty="0" smtClean="0"/>
              <a:t>Capture anecdotal information by drawing on paper maps, pinning </a:t>
            </a:r>
            <a:r>
              <a:rPr lang="en-US" sz="2800" dirty="0" err="1" smtClean="0"/>
              <a:t>GoogleEarth</a:t>
            </a:r>
            <a:r>
              <a:rPr lang="en-US" sz="2800" dirty="0" smtClean="0"/>
              <a:t> locations, or editing in </a:t>
            </a:r>
            <a:r>
              <a:rPr lang="en-US" sz="2800" dirty="0" err="1" smtClean="0"/>
              <a:t>ArcMap</a:t>
            </a:r>
            <a:endParaRPr lang="en-US" sz="2800" dirty="0" smtClean="0"/>
          </a:p>
          <a:p>
            <a:pPr eaLnBrk="1" fontAlgn="auto" hangingPunct="1">
              <a:spcAft>
                <a:spcPts val="600"/>
              </a:spcAft>
              <a:defRPr/>
            </a:pPr>
            <a:r>
              <a:rPr lang="en-US" sz="2800" dirty="0" smtClean="0"/>
              <a:t>Meetings are geographically or resource focused</a:t>
            </a:r>
          </a:p>
          <a:p>
            <a:pPr lvl="1" eaLnBrk="1" fontAlgn="auto" hangingPunct="1">
              <a:spcAft>
                <a:spcPts val="600"/>
              </a:spcAft>
              <a:defRPr/>
            </a:pPr>
            <a:r>
              <a:rPr lang="en-US" sz="2400" dirty="0" smtClean="0"/>
              <a:t>Bird or waterfowl meeting or fish/invert meeting</a:t>
            </a:r>
          </a:p>
          <a:p>
            <a:pPr lvl="1" eaLnBrk="1" fontAlgn="auto" hangingPunct="1">
              <a:spcAft>
                <a:spcPts val="600"/>
              </a:spcAft>
              <a:defRPr/>
            </a:pPr>
            <a:r>
              <a:rPr lang="en-US" sz="2400" dirty="0" smtClean="0"/>
              <a:t>NWR HQ meeting that covers all resources of the refuge(s)</a:t>
            </a:r>
          </a:p>
          <a:p>
            <a:pPr lvl="1" eaLnBrk="1" fontAlgn="auto" hangingPunct="1">
              <a:spcAft>
                <a:spcPts val="600"/>
              </a:spcAft>
              <a:defRPr/>
            </a:pPr>
            <a:r>
              <a:rPr lang="en-US" sz="2400" dirty="0" smtClean="0"/>
              <a:t>NPS HQ and bring in county and state experts that also cover associated region</a:t>
            </a:r>
          </a:p>
          <a:p>
            <a:pPr lvl="2" eaLnBrk="1" fontAlgn="auto" hangingPunct="1">
              <a:spcAft>
                <a:spcPts val="600"/>
              </a:spcAft>
              <a:defRPr/>
            </a:pPr>
            <a:endParaRPr lang="en-US" sz="2000" dirty="0" smtClean="0"/>
          </a:p>
          <a:p>
            <a:pPr marL="1200150" lvl="2" indent="-342900" eaLnBrk="1" fontAlgn="auto" hangingPunct="1">
              <a:spcAft>
                <a:spcPts val="0"/>
              </a:spcAft>
              <a:defRPr/>
            </a:pPr>
            <a:endParaRPr lang="en-US" sz="2000" dirty="0" smtClean="0"/>
          </a:p>
        </p:txBody>
      </p:sp>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5"/>
          <p:cNvSpPr>
            <a:spLocks noGrp="1" noChangeArrowheads="1"/>
          </p:cNvSpPr>
          <p:nvPr>
            <p:ph type="title"/>
          </p:nvPr>
        </p:nvSpPr>
        <p:spPr>
          <a:noFill/>
        </p:spPr>
        <p:txBody>
          <a:bodyPr lIns="90487" tIns="44450" rIns="90487" bIns="44450"/>
          <a:lstStyle/>
          <a:p>
            <a:pPr eaLnBrk="1" hangingPunct="1"/>
            <a:r>
              <a:rPr lang="en-US" smtClean="0"/>
              <a:t>Meeting Discussion Topics</a:t>
            </a:r>
          </a:p>
        </p:txBody>
      </p:sp>
      <p:sp>
        <p:nvSpPr>
          <p:cNvPr id="24579" name="Rectangle 6"/>
          <p:cNvSpPr>
            <a:spLocks noGrp="1" noChangeArrowheads="1"/>
          </p:cNvSpPr>
          <p:nvPr>
            <p:ph idx="1"/>
          </p:nvPr>
        </p:nvSpPr>
        <p:spPr>
          <a:xfrm>
            <a:off x="762000" y="1600199"/>
            <a:ext cx="7924800" cy="4691743"/>
          </a:xfrm>
        </p:spPr>
        <p:txBody>
          <a:bodyPr lIns="90487" tIns="44450" rIns="90487" bIns="44450"/>
          <a:lstStyle/>
          <a:p>
            <a:pPr eaLnBrk="1" hangingPunct="1"/>
            <a:r>
              <a:rPr lang="en-US" sz="2400" dirty="0" smtClean="0"/>
              <a:t>Inclusion and exclusion of species in the Atlas</a:t>
            </a:r>
          </a:p>
          <a:p>
            <a:pPr lvl="1" eaLnBrk="1" hangingPunct="1"/>
            <a:r>
              <a:rPr lang="en-US" sz="2400" dirty="0" smtClean="0"/>
              <a:t>Final species list up to discretion of the data providers with guidance from RPI based on past experience</a:t>
            </a:r>
          </a:p>
          <a:p>
            <a:pPr eaLnBrk="1" hangingPunct="1"/>
            <a:r>
              <a:rPr lang="en-US" sz="2400" dirty="0" smtClean="0"/>
              <a:t>Seasonality for mapped features</a:t>
            </a:r>
          </a:p>
          <a:p>
            <a:pPr lvl="1" eaLnBrk="1" hangingPunct="1"/>
            <a:r>
              <a:rPr lang="en-US" sz="2400" dirty="0" smtClean="0"/>
              <a:t>All polygon/point/arc features MUST have seasonal presence associated for each species occurring in them </a:t>
            </a:r>
          </a:p>
          <a:p>
            <a:pPr eaLnBrk="1" hangingPunct="1"/>
            <a:r>
              <a:rPr lang="en-US" sz="2400" dirty="0" smtClean="0"/>
              <a:t>Collection of relevant reports, additional contacts and expert knowledge (by drawing on maps)</a:t>
            </a:r>
          </a:p>
          <a:p>
            <a:pPr eaLnBrk="1" hangingPunct="1"/>
            <a:r>
              <a:rPr lang="en-US" sz="2400" dirty="0" smtClean="0"/>
              <a:t>Examination of digital data sources available or already collected to determine appropriateness and mapping approach</a:t>
            </a:r>
            <a:endParaRPr lang="en-US" sz="2000" dirty="0" smtClean="0"/>
          </a:p>
        </p:txBody>
      </p:sp>
    </p:spTree>
  </p:cSld>
  <p:clrMapOvr>
    <a:masterClrMapping/>
  </p:clrMapOvr>
  <p:transition/>
  <p:timing>
    <p:tnLst>
      <p:par>
        <p:cTn id="1" dur="indefinite" restart="never" nodeType="tmRoot"/>
      </p:par>
    </p:tnLst>
  </p:timing>
</p:sld>
</file>

<file path=ppt/theme/theme1.xml><?xml version="1.0" encoding="utf-8"?>
<a:theme xmlns:a="http://schemas.openxmlformats.org/drawingml/2006/main" name="Mobile workshop">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RPI_theme_no_star">
  <a:themeElements>
    <a:clrScheme name="Custom 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FFFFF"/>
      </a:hlink>
      <a:folHlink>
        <a:srgbClr val="FFFF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Mobile workshop</Template>
  <TotalTime>0</TotalTime>
  <Words>2966</Words>
  <Application>Microsoft Office PowerPoint</Application>
  <PresentationFormat>On-screen Show (4:3)</PresentationFormat>
  <Paragraphs>443</Paragraphs>
  <Slides>75</Slides>
  <Notes>73</Notes>
  <HiddenSlides>0</HiddenSlides>
  <MMClips>0</MMClips>
  <ScaleCrop>false</ScaleCrop>
  <HeadingPairs>
    <vt:vector size="4" baseType="variant">
      <vt:variant>
        <vt:lpstr>Theme</vt:lpstr>
      </vt:variant>
      <vt:variant>
        <vt:i4>2</vt:i4>
      </vt:variant>
      <vt:variant>
        <vt:lpstr>Slide Titles</vt:lpstr>
      </vt:variant>
      <vt:variant>
        <vt:i4>75</vt:i4>
      </vt:variant>
    </vt:vector>
  </HeadingPairs>
  <TitlesOfParts>
    <vt:vector size="77" baseType="lpstr">
      <vt:lpstr>Mobile workshop</vt:lpstr>
      <vt:lpstr>RPI_theme_no_star</vt:lpstr>
      <vt:lpstr>Biology Data Collection and Integration: Current Practices, Challenges, and Future Perspectives</vt:lpstr>
      <vt:lpstr>Biology Data Discussion</vt:lpstr>
      <vt:lpstr>Current biology data collection protocols</vt:lpstr>
      <vt:lpstr>PowerPoint Presentation</vt:lpstr>
      <vt:lpstr>Biological Resources Emphasized</vt:lpstr>
      <vt:lpstr>Biological Data Table Attributes</vt:lpstr>
      <vt:lpstr>Data Providers</vt:lpstr>
      <vt:lpstr>Meeting Structure:  Week of Regional Workshops</vt:lpstr>
      <vt:lpstr>Meeting Discussion Topics</vt:lpstr>
      <vt:lpstr>Types of Bio Data Requested</vt:lpstr>
      <vt:lpstr>Post Meeting Follow Up</vt:lpstr>
      <vt:lpstr>Integration of Data Sets</vt:lpstr>
      <vt:lpstr>Review Process</vt:lpstr>
      <vt:lpstr>Common Feedback from  Data Providers</vt:lpstr>
      <vt:lpstr>Common Feedback from  Data Providers</vt:lpstr>
      <vt:lpstr>Common Feedback from  Data Providers</vt:lpstr>
      <vt:lpstr>Example source datasets and ESI integration</vt:lpstr>
      <vt:lpstr>South Florida Project Extent</vt:lpstr>
      <vt:lpstr>Expert Drawn Polygons: VA Waterfowl</vt:lpstr>
      <vt:lpstr>Expert Drawn Polygons: Reef</vt:lpstr>
      <vt:lpstr>Benthic Dataset + Expert Knowledge</vt:lpstr>
      <vt:lpstr>Ideal Source Dataset: Manatees</vt:lpstr>
      <vt:lpstr>Ideal Source Dataset: Manatees</vt:lpstr>
      <vt:lpstr>Ideal Source Dataset: Manatees</vt:lpstr>
      <vt:lpstr>Easily Integrated Source Dataset</vt:lpstr>
      <vt:lpstr>Source Dataset Needing Modification</vt:lpstr>
      <vt:lpstr>Excluded Source Dataset</vt:lpstr>
      <vt:lpstr>Typical Nesting Dataset</vt:lpstr>
      <vt:lpstr>Nesting Dataset in ESI Product</vt:lpstr>
      <vt:lpstr>Variable Concentration Dataset</vt:lpstr>
      <vt:lpstr>NHP datasets in ESI </vt:lpstr>
      <vt:lpstr>NHP datasets in ESI</vt:lpstr>
      <vt:lpstr>NHP Datasets in ESI</vt:lpstr>
      <vt:lpstr>NHP Datasets in ESI</vt:lpstr>
      <vt:lpstr>Metadata</vt:lpstr>
      <vt:lpstr>CHALLENGES FACED, past solutions, future perspectives</vt:lpstr>
      <vt:lpstr>Challenges Faced</vt:lpstr>
      <vt:lpstr>Range vs. Hotspot Mapping</vt:lpstr>
      <vt:lpstr>Range vs. hotspot mapping</vt:lpstr>
      <vt:lpstr>Regional scale (1:1,000,000)</vt:lpstr>
      <vt:lpstr>Central California Example</vt:lpstr>
      <vt:lpstr>Central California Example</vt:lpstr>
      <vt:lpstr>Layering Zones and Hotspots</vt:lpstr>
      <vt:lpstr>PowerPoint Presentation</vt:lpstr>
      <vt:lpstr>Hotspots</vt:lpstr>
      <vt:lpstr>PowerPoint Presentation</vt:lpstr>
      <vt:lpstr>Zones</vt:lpstr>
      <vt:lpstr>Quad Scale Map</vt:lpstr>
      <vt:lpstr>Layering Zones and Hotspots: Digital Data</vt:lpstr>
      <vt:lpstr>Prioritization: Inclusion/Exclusion of Species</vt:lpstr>
      <vt:lpstr>Prioritization: Inclusion/Exclusion of Species</vt:lpstr>
      <vt:lpstr>Prioritization: Inclusion/Exclusion of Species</vt:lpstr>
      <vt:lpstr>Use of Subelements</vt:lpstr>
      <vt:lpstr>Fish Subelements and Habitats </vt:lpstr>
      <vt:lpstr>Summary/Key Points</vt:lpstr>
      <vt:lpstr>Discussion Topics</vt:lpstr>
      <vt:lpstr>Discussion Topics</vt:lpstr>
      <vt:lpstr>Discussion Topics</vt:lpstr>
      <vt:lpstr>Breakout Group Assignments</vt:lpstr>
      <vt:lpstr>Current socioeconomic data collection protocols, Challenges faced, and group discussion</vt:lpstr>
      <vt:lpstr>PowerPoint Presentation</vt:lpstr>
      <vt:lpstr>Human-Use Resources Emphasized</vt:lpstr>
      <vt:lpstr>Human-Use Attributes</vt:lpstr>
      <vt:lpstr>Formats of Human-use  Data Provided for ESI</vt:lpstr>
      <vt:lpstr>Typical human-use information</vt:lpstr>
      <vt:lpstr>Challenges Faced</vt:lpstr>
      <vt:lpstr>Socio-Economic Data: Fish</vt:lpstr>
      <vt:lpstr>Fisheries data example</vt:lpstr>
      <vt:lpstr>Challenges Faced</vt:lpstr>
      <vt:lpstr>Management boundaries</vt:lpstr>
      <vt:lpstr>Management boundaries</vt:lpstr>
      <vt:lpstr>Questions for Group Discussion</vt:lpstr>
      <vt:lpstr>Questions for Group Discussion</vt:lpstr>
      <vt:lpstr>Discussion Topics </vt:lpstr>
      <vt:lpstr>Discussion Topics </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2012-05-21T14:44:50Z</dcterms:created>
  <dcterms:modified xsi:type="dcterms:W3CDTF">2012-05-21T14:52:36Z</dcterms:modified>
</cp:coreProperties>
</file>